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4"/>
  </p:sldMasterIdLst>
  <p:notesMasterIdLst>
    <p:notesMasterId r:id="rId12"/>
  </p:notesMasterIdLst>
  <p:sldIdLst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3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äger, Juliane" userId="3a28b7ec-18a4-495d-ae55-a6b5c9cd1e5f" providerId="ADAL" clId="{617FCAD1-F58E-41AB-BB74-A567782C5C61}"/>
    <pc:docChg chg="custSel modSld">
      <pc:chgData name="Träger, Juliane" userId="3a28b7ec-18a4-495d-ae55-a6b5c9cd1e5f" providerId="ADAL" clId="{617FCAD1-F58E-41AB-BB74-A567782C5C61}" dt="2025-04-14T11:55:53.520" v="19" actId="403"/>
      <pc:docMkLst>
        <pc:docMk/>
      </pc:docMkLst>
      <pc:sldChg chg="addSp modSp mod">
        <pc:chgData name="Träger, Juliane" userId="3a28b7ec-18a4-495d-ae55-a6b5c9cd1e5f" providerId="ADAL" clId="{617FCAD1-F58E-41AB-BB74-A567782C5C61}" dt="2025-04-14T11:55:53.520" v="19" actId="403"/>
        <pc:sldMkLst>
          <pc:docMk/>
          <pc:sldMk cId="25385548" sldId="286"/>
        </pc:sldMkLst>
        <pc:spChg chg="add mod">
          <ac:chgData name="Träger, Juliane" userId="3a28b7ec-18a4-495d-ae55-a6b5c9cd1e5f" providerId="ADAL" clId="{617FCAD1-F58E-41AB-BB74-A567782C5C61}" dt="2025-04-14T11:55:53.520" v="19" actId="403"/>
          <ac:spMkLst>
            <pc:docMk/>
            <pc:sldMk cId="25385548" sldId="286"/>
            <ac:spMk id="22" creationId="{2DF1311F-38E4-ED1E-A82F-DF86B3B779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"/>
          <p:cNvGrpSpPr/>
          <p:nvPr/>
        </p:nvGrpSpPr>
        <p:grpSpPr>
          <a:xfrm>
            <a:off x="1583825" y="2961449"/>
            <a:ext cx="2456459" cy="2425528"/>
            <a:chOff x="3161217" y="1970080"/>
            <a:chExt cx="1395636" cy="1377828"/>
          </a:xfrm>
        </p:grpSpPr>
        <p:sp>
          <p:nvSpPr>
            <p:cNvPr id="157" name="Google Shape;157;p3"/>
            <p:cNvSpPr/>
            <p:nvPr/>
          </p:nvSpPr>
          <p:spPr>
            <a:xfrm>
              <a:off x="449370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3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3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27162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04954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7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827449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4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605373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0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3297" y="1970080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53367" y="26685"/>
                  </a:moveTo>
                  <a:cubicBezTo>
                    <a:pt x="53367" y="41424"/>
                    <a:pt x="41420" y="53370"/>
                    <a:pt x="26681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7" y="11946"/>
                    <a:pt x="53367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161217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5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16210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16210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16210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16210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16210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16210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85665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385665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85665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85665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85665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385665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60922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60922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60922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0922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60922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60922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832789" y="3294538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832789" y="307246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32789" y="2850386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832789" y="2628305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32789" y="2406229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832789" y="2184153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056342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056342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056342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056342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56342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056342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279920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279920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279920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4279920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4279920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4279920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503458" y="3294538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503458" y="3072462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503458" y="2850386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503458" y="2628305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503458" y="2406229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503458" y="2184153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783211" y="340898"/>
            <a:ext cx="2495070" cy="3168687"/>
            <a:chOff x="8025900" y="568625"/>
            <a:chExt cx="2772300" cy="3430800"/>
          </a:xfrm>
        </p:grpSpPr>
        <p:sp>
          <p:nvSpPr>
            <p:cNvPr id="207" name="Google Shape;207;p3"/>
            <p:cNvSpPr/>
            <p:nvPr/>
          </p:nvSpPr>
          <p:spPr>
            <a:xfrm>
              <a:off x="8025900" y="568625"/>
              <a:ext cx="2772300" cy="343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08" name="Google Shape;208;p3"/>
            <p:cNvPicPr preferRelativeResize="0"/>
            <p:nvPr/>
          </p:nvPicPr>
          <p:blipFill rotWithShape="1">
            <a:blip r:embed="rId2">
              <a:alphaModFix amt="20000"/>
            </a:blip>
            <a:srcRect l="8501" t="11512" r="41722" b="65796"/>
            <a:stretch/>
          </p:blipFill>
          <p:spPr>
            <a:xfrm rot="5400000">
              <a:off x="7696650" y="897875"/>
              <a:ext cx="3430800" cy="2772300"/>
            </a:xfrm>
            <a:custGeom>
              <a:avLst/>
              <a:gdLst/>
              <a:ahLst/>
              <a:cxnLst/>
              <a:rect l="l" t="t" r="r" b="b"/>
              <a:pathLst>
                <a:path w="3430800" h="2772300" extrusionOk="0">
                  <a:moveTo>
                    <a:pt x="0" y="2772300"/>
                  </a:moveTo>
                  <a:lnTo>
                    <a:pt x="0" y="0"/>
                  </a:lnTo>
                  <a:lnTo>
                    <a:pt x="3430800" y="0"/>
                  </a:lnTo>
                  <a:lnTo>
                    <a:pt x="3430800" y="277230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09" name="Google Shape;209;p3"/>
          <p:cNvGrpSpPr/>
          <p:nvPr/>
        </p:nvGrpSpPr>
        <p:grpSpPr>
          <a:xfrm>
            <a:off x="4371926" y="579880"/>
            <a:ext cx="2456429" cy="2425527"/>
            <a:chOff x="812916" y="860267"/>
            <a:chExt cx="1395619" cy="1377827"/>
          </a:xfrm>
        </p:grpSpPr>
        <p:sp>
          <p:nvSpPr>
            <p:cNvPr id="210" name="Google Shape;210;p3"/>
            <p:cNvSpPr/>
            <p:nvPr/>
          </p:nvSpPr>
          <p:spPr>
            <a:xfrm>
              <a:off x="2145380" y="860267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5" y="53371"/>
                    <a:pt x="26685" y="53371"/>
                  </a:cubicBez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923304" y="860267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1" y="53371"/>
                    <a:pt x="26685" y="53371"/>
                  </a:cubicBez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1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701228" y="860267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53366" y="26685"/>
                  </a:moveTo>
                  <a:cubicBezTo>
                    <a:pt x="53366" y="41424"/>
                    <a:pt x="41420" y="53371"/>
                    <a:pt x="26685" y="53371"/>
                  </a:cubicBez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66" y="11946"/>
                    <a:pt x="53366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9148" y="860267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4" y="53371"/>
                    <a:pt x="26685" y="53371"/>
                  </a:cubicBez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257072" y="860267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0" y="26685"/>
                  </a:moveTo>
                  <a:cubicBezTo>
                    <a:pt x="53370" y="41424"/>
                    <a:pt x="41424" y="53371"/>
                    <a:pt x="26685" y="53371"/>
                  </a:cubicBez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034996" y="860267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0" y="26685"/>
                  </a:moveTo>
                  <a:cubicBezTo>
                    <a:pt x="53370" y="41424"/>
                    <a:pt x="41420" y="53371"/>
                    <a:pt x="26685" y="53371"/>
                  </a:cubicBez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12916" y="860267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0" y="26685"/>
                  </a:moveTo>
                  <a:cubicBezTo>
                    <a:pt x="53370" y="41424"/>
                    <a:pt x="41424" y="53371"/>
                    <a:pt x="26685" y="53371"/>
                  </a:cubicBez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13806" y="2184724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5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5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13806" y="196264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813806" y="174057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813806" y="151849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13806" y="129641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13806" y="107433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037368" y="2184724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5" y="53371"/>
                  </a:moveTo>
                  <a:cubicBezTo>
                    <a:pt x="11946" y="53371"/>
                    <a:pt x="0" y="41425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5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037368" y="1962648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037368" y="174057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037368" y="151849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1037368" y="1296416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1037368" y="1074339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260926" y="2184724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5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5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260926" y="196264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1260926" y="174057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260926" y="151849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260926" y="129641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260926" y="107433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484487" y="2184724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5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1" y="11950"/>
                    <a:pt x="53371" y="26685"/>
                  </a:cubicBezTo>
                  <a:cubicBezTo>
                    <a:pt x="53371" y="41425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484487" y="196264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ubicBezTo>
                    <a:pt x="53371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484487" y="174057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ubicBezTo>
                    <a:pt x="53371" y="41420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484487" y="151849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1" y="11950"/>
                    <a:pt x="53371" y="26685"/>
                  </a:cubicBezTo>
                  <a:cubicBezTo>
                    <a:pt x="53371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484487" y="129641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ubicBezTo>
                    <a:pt x="53371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484487" y="107433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ubicBezTo>
                    <a:pt x="53371" y="41420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708045" y="2184724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5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5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708045" y="196264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708045" y="174057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708045" y="151849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708045" y="129641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708045" y="107433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31607" y="2184724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5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5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931607" y="196264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931607" y="174057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931607" y="151849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31607" y="129641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931607" y="107433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155165" y="2184724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5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5" y="0"/>
                    <a:pt x="53371" y="11950"/>
                    <a:pt x="53371" y="26685"/>
                  </a:cubicBezTo>
                  <a:cubicBezTo>
                    <a:pt x="53371" y="41425"/>
                    <a:pt x="41425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2155165" y="196264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ubicBezTo>
                    <a:pt x="53371" y="41424"/>
                    <a:pt x="41425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2155165" y="174057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ubicBezTo>
                    <a:pt x="53371" y="41420"/>
                    <a:pt x="41425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155165" y="151849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5" y="0"/>
                    <a:pt x="53371" y="11950"/>
                    <a:pt x="53371" y="26685"/>
                  </a:cubicBezTo>
                  <a:cubicBezTo>
                    <a:pt x="53371" y="41424"/>
                    <a:pt x="41425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155165" y="129641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ubicBezTo>
                    <a:pt x="53371" y="41424"/>
                    <a:pt x="41425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55165" y="107433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ubicBezTo>
                    <a:pt x="53371" y="41420"/>
                    <a:pt x="41425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3"/>
          <p:cNvGrpSpPr/>
          <p:nvPr/>
        </p:nvGrpSpPr>
        <p:grpSpPr>
          <a:xfrm>
            <a:off x="4652550" y="1541700"/>
            <a:ext cx="7320635" cy="3836700"/>
            <a:chOff x="0" y="1381925"/>
            <a:chExt cx="9312600" cy="3836700"/>
          </a:xfrm>
        </p:grpSpPr>
        <p:sp>
          <p:nvSpPr>
            <p:cNvPr id="260" name="Google Shape;260;p3"/>
            <p:cNvSpPr/>
            <p:nvPr/>
          </p:nvSpPr>
          <p:spPr>
            <a:xfrm>
              <a:off x="0" y="1381925"/>
              <a:ext cx="9312600" cy="383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61" name="Google Shape;261;p3"/>
            <p:cNvPicPr preferRelativeResize="0"/>
            <p:nvPr/>
          </p:nvPicPr>
          <p:blipFill rotWithShape="1">
            <a:blip r:embed="rId2">
              <a:alphaModFix amt="20000"/>
            </a:blip>
            <a:srcRect l="20300" t="23673" r="24035" b="106"/>
            <a:stretch/>
          </p:blipFill>
          <p:spPr>
            <a:xfrm rot="5400000">
              <a:off x="2737950" y="-1356025"/>
              <a:ext cx="3836700" cy="9312600"/>
            </a:xfrm>
            <a:custGeom>
              <a:avLst/>
              <a:gdLst/>
              <a:ahLst/>
              <a:cxnLst/>
              <a:rect l="l" t="t" r="r" b="b"/>
              <a:pathLst>
                <a:path w="3836700" h="9312600" extrusionOk="0">
                  <a:moveTo>
                    <a:pt x="0" y="9312600"/>
                  </a:moveTo>
                  <a:lnTo>
                    <a:pt x="0" y="0"/>
                  </a:lnTo>
                  <a:lnTo>
                    <a:pt x="3836700" y="0"/>
                  </a:lnTo>
                  <a:lnTo>
                    <a:pt x="3836700" y="931260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62" name="Google Shape;262;p3"/>
          <p:cNvGrpSpPr/>
          <p:nvPr/>
        </p:nvGrpSpPr>
        <p:grpSpPr>
          <a:xfrm>
            <a:off x="85177" y="8"/>
            <a:ext cx="1372876" cy="675665"/>
            <a:chOff x="7673633" y="189975"/>
            <a:chExt cx="1525417" cy="750572"/>
          </a:xfrm>
        </p:grpSpPr>
        <p:sp>
          <p:nvSpPr>
            <p:cNvPr id="263" name="Google Shape;263;p3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4" name="Google Shape;264;p3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65" name="Google Shape;265;p3"/>
          <p:cNvGrpSpPr/>
          <p:nvPr/>
        </p:nvGrpSpPr>
        <p:grpSpPr>
          <a:xfrm>
            <a:off x="6661974" y="6282502"/>
            <a:ext cx="3900335" cy="576870"/>
            <a:chOff x="1439710" y="6217176"/>
            <a:chExt cx="4333706" cy="640824"/>
          </a:xfrm>
        </p:grpSpPr>
        <p:sp>
          <p:nvSpPr>
            <p:cNvPr id="266" name="Google Shape;266;p3"/>
            <p:cNvSpPr/>
            <p:nvPr/>
          </p:nvSpPr>
          <p:spPr>
            <a:xfrm>
              <a:off x="1439710" y="6217199"/>
              <a:ext cx="2177776" cy="640797"/>
            </a:xfrm>
            <a:custGeom>
              <a:avLst/>
              <a:gdLst/>
              <a:ahLst/>
              <a:cxnLst/>
              <a:rect l="l" t="t" r="r" b="b"/>
              <a:pathLst>
                <a:path w="1112529" h="327355" extrusionOk="0">
                  <a:moveTo>
                    <a:pt x="0" y="0"/>
                  </a:moveTo>
                  <a:lnTo>
                    <a:pt x="1112530" y="0"/>
                  </a:lnTo>
                  <a:lnTo>
                    <a:pt x="1112530" y="327356"/>
                  </a:lnTo>
                  <a:lnTo>
                    <a:pt x="0" y="327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959995" y="6217176"/>
              <a:ext cx="740168" cy="640821"/>
            </a:xfrm>
            <a:custGeom>
              <a:avLst/>
              <a:gdLst/>
              <a:ahLst/>
              <a:cxnLst/>
              <a:rect l="l" t="t" r="r" b="b"/>
              <a:pathLst>
                <a:path w="378119" h="327367" extrusionOk="0">
                  <a:moveTo>
                    <a:pt x="0" y="0"/>
                  </a:moveTo>
                  <a:lnTo>
                    <a:pt x="378119" y="0"/>
                  </a:lnTo>
                  <a:lnTo>
                    <a:pt x="378119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033255" y="6217176"/>
              <a:ext cx="740160" cy="640821"/>
            </a:xfrm>
            <a:custGeom>
              <a:avLst/>
              <a:gdLst/>
              <a:ahLst/>
              <a:cxnLst/>
              <a:rect l="l" t="t" r="r" b="b"/>
              <a:pathLst>
                <a:path w="378115" h="327367" extrusionOk="0">
                  <a:moveTo>
                    <a:pt x="0" y="0"/>
                  </a:moveTo>
                  <a:lnTo>
                    <a:pt x="378115" y="0"/>
                  </a:lnTo>
                  <a:lnTo>
                    <a:pt x="378115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" name="Google Shape;269;p3"/>
            <p:cNvPicPr preferRelativeResize="0"/>
            <p:nvPr/>
          </p:nvPicPr>
          <p:blipFill rotWithShape="1">
            <a:blip r:embed="rId2">
              <a:alphaModFix amt="20000"/>
            </a:blip>
            <a:srcRect l="90452" t="52638" r="250" b="11892"/>
            <a:stretch/>
          </p:blipFill>
          <p:spPr>
            <a:xfrm rot="5400000">
              <a:off x="3286151" y="4370736"/>
              <a:ext cx="640823" cy="4333705"/>
            </a:xfrm>
            <a:custGeom>
              <a:avLst/>
              <a:gdLst/>
              <a:ahLst/>
              <a:cxnLst/>
              <a:rect l="l" t="t" r="r" b="b"/>
              <a:pathLst>
                <a:path w="640823" h="4333705" extrusionOk="0">
                  <a:moveTo>
                    <a:pt x="23" y="4333705"/>
                  </a:moveTo>
                  <a:lnTo>
                    <a:pt x="23" y="2155927"/>
                  </a:lnTo>
                  <a:lnTo>
                    <a:pt x="640822" y="2155927"/>
                  </a:lnTo>
                  <a:lnTo>
                    <a:pt x="640822" y="4333705"/>
                  </a:lnTo>
                  <a:close/>
                  <a:moveTo>
                    <a:pt x="0" y="740160"/>
                  </a:moveTo>
                  <a:lnTo>
                    <a:pt x="0" y="0"/>
                  </a:lnTo>
                  <a:lnTo>
                    <a:pt x="640823" y="0"/>
                  </a:lnTo>
                  <a:lnTo>
                    <a:pt x="640823" y="740160"/>
                  </a:lnTo>
                  <a:close/>
                  <a:moveTo>
                    <a:pt x="0" y="1813420"/>
                  </a:moveTo>
                  <a:lnTo>
                    <a:pt x="0" y="1073252"/>
                  </a:lnTo>
                  <a:lnTo>
                    <a:pt x="640823" y="1073252"/>
                  </a:lnTo>
                  <a:lnTo>
                    <a:pt x="640823" y="181342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70" name="Google Shape;270;p3"/>
          <p:cNvGrpSpPr/>
          <p:nvPr/>
        </p:nvGrpSpPr>
        <p:grpSpPr>
          <a:xfrm>
            <a:off x="4074051" y="5784667"/>
            <a:ext cx="835103" cy="835289"/>
            <a:chOff x="8878102" y="4612385"/>
            <a:chExt cx="927892" cy="927892"/>
          </a:xfrm>
        </p:grpSpPr>
        <p:sp>
          <p:nvSpPr>
            <p:cNvPr id="271" name="Google Shape;271;p3"/>
            <p:cNvSpPr/>
            <p:nvPr/>
          </p:nvSpPr>
          <p:spPr>
            <a:xfrm>
              <a:off x="8878102" y="4612385"/>
              <a:ext cx="927892" cy="927892"/>
            </a:xfrm>
            <a:custGeom>
              <a:avLst/>
              <a:gdLst/>
              <a:ahLst/>
              <a:cxnLst/>
              <a:rect l="l" t="t" r="r" b="b"/>
              <a:pathLst>
                <a:path w="474019" h="474019" extrusionOk="0">
                  <a:moveTo>
                    <a:pt x="0" y="237010"/>
                  </a:moveTo>
                  <a:cubicBezTo>
                    <a:pt x="0" y="106114"/>
                    <a:pt x="106113" y="0"/>
                    <a:pt x="237010" y="0"/>
                  </a:cubicBezTo>
                  <a:cubicBezTo>
                    <a:pt x="367906" y="0"/>
                    <a:pt x="474019" y="106114"/>
                    <a:pt x="474019" y="237010"/>
                  </a:cubicBezTo>
                  <a:cubicBezTo>
                    <a:pt x="474019" y="367906"/>
                    <a:pt x="367906" y="474019"/>
                    <a:pt x="237010" y="474019"/>
                  </a:cubicBezTo>
                  <a:cubicBezTo>
                    <a:pt x="106113" y="474019"/>
                    <a:pt x="0" y="367906"/>
                    <a:pt x="0" y="23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3"/>
            <p:cNvPicPr preferRelativeResize="0"/>
            <p:nvPr/>
          </p:nvPicPr>
          <p:blipFill rotWithShape="1">
            <a:blip r:embed="rId2">
              <a:alphaModFix amt="20000"/>
            </a:blip>
            <a:srcRect l="67169" t="19635" r="19367" b="72770"/>
            <a:stretch/>
          </p:blipFill>
          <p:spPr>
            <a:xfrm rot="5400000">
              <a:off x="8878102" y="4612385"/>
              <a:ext cx="927892" cy="927892"/>
            </a:xfrm>
            <a:custGeom>
              <a:avLst/>
              <a:gdLst/>
              <a:ahLst/>
              <a:cxnLst/>
              <a:rect l="l" t="t" r="r" b="b"/>
              <a:pathLst>
                <a:path w="927892" h="927892" extrusionOk="0">
                  <a:moveTo>
                    <a:pt x="0" y="463945"/>
                  </a:moveTo>
                  <a:cubicBezTo>
                    <a:pt x="0" y="207716"/>
                    <a:pt x="207718" y="0"/>
                    <a:pt x="463947" y="0"/>
                  </a:cubicBezTo>
                  <a:cubicBezTo>
                    <a:pt x="720176" y="0"/>
                    <a:pt x="927892" y="207716"/>
                    <a:pt x="927892" y="463945"/>
                  </a:cubicBezTo>
                  <a:cubicBezTo>
                    <a:pt x="927892" y="720176"/>
                    <a:pt x="720176" y="927892"/>
                    <a:pt x="463947" y="927892"/>
                  </a:cubicBezTo>
                  <a:cubicBezTo>
                    <a:pt x="207718" y="927892"/>
                    <a:pt x="0" y="720176"/>
                    <a:pt x="0" y="463945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73" name="Google Shape;273;p3"/>
          <p:cNvGrpSpPr/>
          <p:nvPr/>
        </p:nvGrpSpPr>
        <p:grpSpPr>
          <a:xfrm>
            <a:off x="3348544" y="888079"/>
            <a:ext cx="609055" cy="609140"/>
            <a:chOff x="11299596" y="1176502"/>
            <a:chExt cx="676727" cy="676672"/>
          </a:xfrm>
        </p:grpSpPr>
        <p:sp>
          <p:nvSpPr>
            <p:cNvPr id="274" name="Google Shape;274;p3"/>
            <p:cNvSpPr/>
            <p:nvPr/>
          </p:nvSpPr>
          <p:spPr>
            <a:xfrm>
              <a:off x="11299596" y="1176502"/>
              <a:ext cx="676725" cy="676671"/>
            </a:xfrm>
            <a:custGeom>
              <a:avLst/>
              <a:gdLst/>
              <a:ahLst/>
              <a:cxnLst/>
              <a:rect l="l" t="t" r="r" b="b"/>
              <a:pathLst>
                <a:path w="345709" h="345681" extrusionOk="0">
                  <a:moveTo>
                    <a:pt x="0" y="172839"/>
                  </a:moveTo>
                  <a:cubicBezTo>
                    <a:pt x="0" y="77384"/>
                    <a:pt x="77400" y="0"/>
                    <a:pt x="172855" y="0"/>
                  </a:cubicBezTo>
                  <a:cubicBezTo>
                    <a:pt x="268310" y="0"/>
                    <a:pt x="345710" y="77384"/>
                    <a:pt x="345710" y="172839"/>
                  </a:cubicBezTo>
                  <a:cubicBezTo>
                    <a:pt x="345710" y="268298"/>
                    <a:pt x="268310" y="345681"/>
                    <a:pt x="172855" y="345681"/>
                  </a:cubicBezTo>
                  <a:cubicBezTo>
                    <a:pt x="77400" y="345681"/>
                    <a:pt x="0" y="268298"/>
                    <a:pt x="0" y="1728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5" name="Google Shape;275;p3"/>
            <p:cNvPicPr preferRelativeResize="0"/>
            <p:nvPr/>
          </p:nvPicPr>
          <p:blipFill rotWithShape="1">
            <a:blip r:embed="rId2">
              <a:alphaModFix amt="20000"/>
            </a:blip>
            <a:srcRect l="17318" t="1871" r="72863" b="92590"/>
            <a:stretch/>
          </p:blipFill>
          <p:spPr>
            <a:xfrm rot="5400000">
              <a:off x="11299624" y="1176475"/>
              <a:ext cx="676671" cy="676727"/>
            </a:xfrm>
            <a:custGeom>
              <a:avLst/>
              <a:gdLst/>
              <a:ahLst/>
              <a:cxnLst/>
              <a:rect l="l" t="t" r="r" b="b"/>
              <a:pathLst>
                <a:path w="676671" h="676727" extrusionOk="0">
                  <a:moveTo>
                    <a:pt x="0" y="338364"/>
                  </a:moveTo>
                  <a:cubicBezTo>
                    <a:pt x="0" y="151510"/>
                    <a:pt x="151479" y="0"/>
                    <a:pt x="338333" y="0"/>
                  </a:cubicBezTo>
                  <a:cubicBezTo>
                    <a:pt x="525194" y="0"/>
                    <a:pt x="676671" y="151510"/>
                    <a:pt x="676671" y="338364"/>
                  </a:cubicBezTo>
                  <a:cubicBezTo>
                    <a:pt x="676671" y="525217"/>
                    <a:pt x="525194" y="676727"/>
                    <a:pt x="338333" y="676727"/>
                  </a:cubicBezTo>
                  <a:cubicBezTo>
                    <a:pt x="151479" y="676727"/>
                    <a:pt x="0" y="525217"/>
                    <a:pt x="0" y="338364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76" name="Google Shape;276;p3"/>
          <p:cNvGrpSpPr/>
          <p:nvPr/>
        </p:nvGrpSpPr>
        <p:grpSpPr>
          <a:xfrm>
            <a:off x="-1051800" y="4737628"/>
            <a:ext cx="2330813" cy="2121742"/>
            <a:chOff x="10438625" y="4501032"/>
            <a:chExt cx="2589792" cy="2356968"/>
          </a:xfrm>
        </p:grpSpPr>
        <p:sp>
          <p:nvSpPr>
            <p:cNvPr id="277" name="Google Shape;277;p3"/>
            <p:cNvSpPr/>
            <p:nvPr/>
          </p:nvSpPr>
          <p:spPr>
            <a:xfrm>
              <a:off x="10438629" y="4501032"/>
              <a:ext cx="2589788" cy="2356967"/>
            </a:xfrm>
            <a:custGeom>
              <a:avLst/>
              <a:gdLst/>
              <a:ahLst/>
              <a:cxnLst/>
              <a:rect l="l" t="t" r="r" b="b"/>
              <a:pathLst>
                <a:path w="1323008" h="1204070" extrusionOk="0">
                  <a:moveTo>
                    <a:pt x="661504" y="0"/>
                  </a:moveTo>
                  <a:cubicBezTo>
                    <a:pt x="296201" y="0"/>
                    <a:pt x="0" y="296173"/>
                    <a:pt x="0" y="661492"/>
                  </a:cubicBezTo>
                  <a:lnTo>
                    <a:pt x="0" y="1204070"/>
                  </a:lnTo>
                  <a:lnTo>
                    <a:pt x="335873" y="1204070"/>
                  </a:lnTo>
                  <a:lnTo>
                    <a:pt x="335873" y="673126"/>
                  </a:lnTo>
                  <a:cubicBezTo>
                    <a:pt x="335873" y="488074"/>
                    <a:pt x="485816" y="338018"/>
                    <a:pt x="670856" y="338018"/>
                  </a:cubicBezTo>
                  <a:cubicBezTo>
                    <a:pt x="855936" y="338018"/>
                    <a:pt x="1005959" y="488074"/>
                    <a:pt x="1005959" y="673126"/>
                  </a:cubicBezTo>
                  <a:lnTo>
                    <a:pt x="1005959" y="1204070"/>
                  </a:lnTo>
                  <a:lnTo>
                    <a:pt x="1323009" y="1204070"/>
                  </a:lnTo>
                  <a:lnTo>
                    <a:pt x="1323009" y="661492"/>
                  </a:lnTo>
                  <a:cubicBezTo>
                    <a:pt x="1323009" y="296173"/>
                    <a:pt x="1026807" y="0"/>
                    <a:pt x="661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8" name="Google Shape;278;p3"/>
            <p:cNvPicPr preferRelativeResize="0"/>
            <p:nvPr/>
          </p:nvPicPr>
          <p:blipFill rotWithShape="1">
            <a:blip r:embed="rId2">
              <a:alphaModFix amt="20000"/>
            </a:blip>
            <a:srcRect l="51255" t="40908" r="14547" b="37896"/>
            <a:stretch/>
          </p:blipFill>
          <p:spPr>
            <a:xfrm rot="5400000">
              <a:off x="10555036" y="4384620"/>
              <a:ext cx="2356967" cy="2589790"/>
            </a:xfrm>
            <a:custGeom>
              <a:avLst/>
              <a:gdLst/>
              <a:ahLst/>
              <a:cxnLst/>
              <a:rect l="l" t="t" r="r" b="b"/>
              <a:pathLst>
                <a:path w="2356967" h="2589790" extrusionOk="0">
                  <a:moveTo>
                    <a:pt x="0" y="1294896"/>
                  </a:moveTo>
                  <a:cubicBezTo>
                    <a:pt x="0" y="579816"/>
                    <a:pt x="579759" y="0"/>
                    <a:pt x="1294871" y="0"/>
                  </a:cubicBezTo>
                  <a:lnTo>
                    <a:pt x="2356967" y="0"/>
                  </a:lnTo>
                  <a:lnTo>
                    <a:pt x="2356967" y="620626"/>
                  </a:lnTo>
                  <a:lnTo>
                    <a:pt x="1317644" y="620626"/>
                  </a:lnTo>
                  <a:cubicBezTo>
                    <a:pt x="955405" y="620626"/>
                    <a:pt x="661670" y="914296"/>
                    <a:pt x="661670" y="1276590"/>
                  </a:cubicBezTo>
                  <a:cubicBezTo>
                    <a:pt x="661670" y="1638805"/>
                    <a:pt x="955405" y="1932318"/>
                    <a:pt x="1317644" y="1932318"/>
                  </a:cubicBezTo>
                  <a:lnTo>
                    <a:pt x="2356967" y="1932318"/>
                  </a:lnTo>
                  <a:lnTo>
                    <a:pt x="2356967" y="2589790"/>
                  </a:lnTo>
                  <a:lnTo>
                    <a:pt x="1294871" y="2589790"/>
                  </a:lnTo>
                  <a:cubicBezTo>
                    <a:pt x="579759" y="2589790"/>
                    <a:pt x="0" y="2009977"/>
                    <a:pt x="0" y="1294896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79" name="Google Shape;279;p3"/>
          <p:cNvGrpSpPr/>
          <p:nvPr/>
        </p:nvGrpSpPr>
        <p:grpSpPr>
          <a:xfrm>
            <a:off x="10161461" y="5005966"/>
            <a:ext cx="1718921" cy="372445"/>
            <a:chOff x="10252161" y="2250341"/>
            <a:chExt cx="1718921" cy="372445"/>
          </a:xfrm>
        </p:grpSpPr>
        <p:grpSp>
          <p:nvGrpSpPr>
            <p:cNvPr id="280" name="Google Shape;280;p3"/>
            <p:cNvGrpSpPr/>
            <p:nvPr/>
          </p:nvGrpSpPr>
          <p:grpSpPr>
            <a:xfrm>
              <a:off x="10252161" y="2250341"/>
              <a:ext cx="1718919" cy="372444"/>
              <a:chOff x="5847152" y="1719922"/>
              <a:chExt cx="878928" cy="190440"/>
            </a:xfrm>
          </p:grpSpPr>
          <p:sp>
            <p:nvSpPr>
              <p:cNvPr id="281" name="Google Shape;281;p3"/>
              <p:cNvSpPr/>
              <p:nvPr/>
            </p:nvSpPr>
            <p:spPr>
              <a:xfrm>
                <a:off x="5847152" y="1719922"/>
                <a:ext cx="231188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231188" h="190440" extrusionOk="0">
                    <a:moveTo>
                      <a:pt x="128447" y="0"/>
                    </a:moveTo>
                    <a:lnTo>
                      <a:pt x="231188" y="0"/>
                    </a:lnTo>
                    <a:lnTo>
                      <a:pt x="102782" y="190440"/>
                    </a:lnTo>
                    <a:lnTo>
                      <a:pt x="0" y="190440"/>
                    </a:lnTo>
                    <a:lnTo>
                      <a:pt x="1284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063038" y="1719922"/>
                <a:ext cx="231228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231228" h="190440" extrusionOk="0">
                    <a:moveTo>
                      <a:pt x="128447" y="0"/>
                    </a:moveTo>
                    <a:lnTo>
                      <a:pt x="231229" y="0"/>
                    </a:lnTo>
                    <a:lnTo>
                      <a:pt x="102782" y="190440"/>
                    </a:lnTo>
                    <a:lnTo>
                      <a:pt x="0" y="190440"/>
                    </a:lnTo>
                    <a:lnTo>
                      <a:pt x="1284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278965" y="1719922"/>
                <a:ext cx="231188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231188" h="190440" extrusionOk="0">
                    <a:moveTo>
                      <a:pt x="128447" y="0"/>
                    </a:moveTo>
                    <a:lnTo>
                      <a:pt x="231188" y="0"/>
                    </a:lnTo>
                    <a:lnTo>
                      <a:pt x="102782" y="190440"/>
                    </a:lnTo>
                    <a:lnTo>
                      <a:pt x="0" y="190440"/>
                    </a:lnTo>
                    <a:lnTo>
                      <a:pt x="1284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494852" y="1719922"/>
                <a:ext cx="231228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231228" h="190440" extrusionOk="0">
                    <a:moveTo>
                      <a:pt x="128447" y="0"/>
                    </a:moveTo>
                    <a:lnTo>
                      <a:pt x="231229" y="0"/>
                    </a:lnTo>
                    <a:lnTo>
                      <a:pt x="102782" y="190440"/>
                    </a:lnTo>
                    <a:lnTo>
                      <a:pt x="0" y="190440"/>
                    </a:lnTo>
                    <a:lnTo>
                      <a:pt x="1284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5" name="Google Shape;285;p3"/>
            <p:cNvPicPr preferRelativeResize="0"/>
            <p:nvPr/>
          </p:nvPicPr>
          <p:blipFill rotWithShape="1">
            <a:blip r:embed="rId2">
              <a:alphaModFix amt="20000"/>
            </a:blip>
            <a:srcRect l="32899" t="1914" r="61696" b="84017"/>
            <a:stretch/>
          </p:blipFill>
          <p:spPr>
            <a:xfrm rot="5400000">
              <a:off x="10925399" y="1577103"/>
              <a:ext cx="372444" cy="1718921"/>
            </a:xfrm>
            <a:custGeom>
              <a:avLst/>
              <a:gdLst/>
              <a:ahLst/>
              <a:cxnLst/>
              <a:rect l="l" t="t" r="r" b="b"/>
              <a:pathLst>
                <a:path w="372444" h="1718921" extrusionOk="0">
                  <a:moveTo>
                    <a:pt x="0" y="201011"/>
                  </a:moveTo>
                  <a:lnTo>
                    <a:pt x="0" y="0"/>
                  </a:lnTo>
                  <a:lnTo>
                    <a:pt x="372444" y="251204"/>
                  </a:lnTo>
                  <a:lnTo>
                    <a:pt x="372444" y="452214"/>
                  </a:lnTo>
                  <a:close/>
                  <a:moveTo>
                    <a:pt x="0" y="623221"/>
                  </a:moveTo>
                  <a:lnTo>
                    <a:pt x="0" y="422291"/>
                  </a:lnTo>
                  <a:lnTo>
                    <a:pt x="372444" y="673414"/>
                  </a:lnTo>
                  <a:lnTo>
                    <a:pt x="372444" y="874425"/>
                  </a:lnTo>
                  <a:close/>
                  <a:moveTo>
                    <a:pt x="0" y="1045510"/>
                  </a:moveTo>
                  <a:lnTo>
                    <a:pt x="0" y="844499"/>
                  </a:lnTo>
                  <a:lnTo>
                    <a:pt x="372444" y="1095703"/>
                  </a:lnTo>
                  <a:lnTo>
                    <a:pt x="372444" y="1296713"/>
                  </a:lnTo>
                  <a:close/>
                  <a:moveTo>
                    <a:pt x="0" y="1467717"/>
                  </a:moveTo>
                  <a:lnTo>
                    <a:pt x="0" y="1266787"/>
                  </a:lnTo>
                  <a:lnTo>
                    <a:pt x="372444" y="1517910"/>
                  </a:lnTo>
                  <a:lnTo>
                    <a:pt x="372444" y="1718921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86" name="Google Shape;286;p3"/>
          <p:cNvGrpSpPr/>
          <p:nvPr/>
        </p:nvGrpSpPr>
        <p:grpSpPr>
          <a:xfrm>
            <a:off x="9754360" y="170438"/>
            <a:ext cx="1547036" cy="335275"/>
            <a:chOff x="8300303" y="6093240"/>
            <a:chExt cx="1718929" cy="372445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8300303" y="6093240"/>
              <a:ext cx="1718927" cy="372442"/>
              <a:chOff x="3290595" y="3170847"/>
              <a:chExt cx="878932" cy="190439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3290595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3506498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5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3722404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3938311" y="3170847"/>
                <a:ext cx="231216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16" h="190439" extrusionOk="0">
                    <a:moveTo>
                      <a:pt x="128435" y="0"/>
                    </a:moveTo>
                    <a:lnTo>
                      <a:pt x="231217" y="0"/>
                    </a:lnTo>
                    <a:lnTo>
                      <a:pt x="102766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92" name="Google Shape;292;p3"/>
            <p:cNvPicPr preferRelativeResize="0"/>
            <p:nvPr/>
          </p:nvPicPr>
          <p:blipFill rotWithShape="1">
            <a:blip r:embed="rId2">
              <a:alphaModFix amt="20000"/>
            </a:blip>
            <a:srcRect l="88653" t="17890" r="5942" b="68041"/>
            <a:stretch/>
          </p:blipFill>
          <p:spPr>
            <a:xfrm rot="5400000">
              <a:off x="8973545" y="5419998"/>
              <a:ext cx="372444" cy="1718929"/>
            </a:xfrm>
            <a:custGeom>
              <a:avLst/>
              <a:gdLst/>
              <a:ahLst/>
              <a:cxnLst/>
              <a:rect l="l" t="t" r="r" b="b"/>
              <a:pathLst>
                <a:path w="372444" h="1718929" extrusionOk="0">
                  <a:moveTo>
                    <a:pt x="0" y="201011"/>
                  </a:moveTo>
                  <a:lnTo>
                    <a:pt x="0" y="0"/>
                  </a:lnTo>
                  <a:lnTo>
                    <a:pt x="372444" y="251212"/>
                  </a:lnTo>
                  <a:lnTo>
                    <a:pt x="372444" y="452191"/>
                  </a:lnTo>
                  <a:close/>
                  <a:moveTo>
                    <a:pt x="0" y="623259"/>
                  </a:moveTo>
                  <a:lnTo>
                    <a:pt x="0" y="422274"/>
                  </a:lnTo>
                  <a:lnTo>
                    <a:pt x="372444" y="673453"/>
                  </a:lnTo>
                  <a:lnTo>
                    <a:pt x="372444" y="874440"/>
                  </a:lnTo>
                  <a:close/>
                  <a:moveTo>
                    <a:pt x="0" y="1045507"/>
                  </a:moveTo>
                  <a:lnTo>
                    <a:pt x="0" y="844520"/>
                  </a:lnTo>
                  <a:lnTo>
                    <a:pt x="372444" y="1095701"/>
                  </a:lnTo>
                  <a:lnTo>
                    <a:pt x="372444" y="1296688"/>
                  </a:lnTo>
                  <a:close/>
                  <a:moveTo>
                    <a:pt x="0" y="1467748"/>
                  </a:moveTo>
                  <a:lnTo>
                    <a:pt x="0" y="1266763"/>
                  </a:lnTo>
                  <a:lnTo>
                    <a:pt x="372444" y="1517942"/>
                  </a:lnTo>
                  <a:lnTo>
                    <a:pt x="372444" y="17189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293" name="Google Shape;293;p3"/>
          <p:cNvGrpSpPr/>
          <p:nvPr/>
        </p:nvGrpSpPr>
        <p:grpSpPr>
          <a:xfrm>
            <a:off x="7834116" y="-316833"/>
            <a:ext cx="1470261" cy="1470809"/>
            <a:chOff x="3519724" y="-159776"/>
            <a:chExt cx="1633623" cy="1633869"/>
          </a:xfrm>
        </p:grpSpPr>
        <p:sp>
          <p:nvSpPr>
            <p:cNvPr id="294" name="Google Shape;294;p3"/>
            <p:cNvSpPr/>
            <p:nvPr/>
          </p:nvSpPr>
          <p:spPr>
            <a:xfrm>
              <a:off x="3519724" y="-159776"/>
              <a:ext cx="1633622" cy="1633867"/>
            </a:xfrm>
            <a:custGeom>
              <a:avLst/>
              <a:gdLst/>
              <a:ahLst/>
              <a:cxnLst/>
              <a:rect l="l" t="t" r="r" b="b"/>
              <a:pathLst>
                <a:path w="834545" h="834670" extrusionOk="0">
                  <a:moveTo>
                    <a:pt x="417208" y="0"/>
                  </a:moveTo>
                  <a:cubicBezTo>
                    <a:pt x="186752" y="0"/>
                    <a:pt x="0" y="186874"/>
                    <a:pt x="0" y="417333"/>
                  </a:cubicBezTo>
                  <a:cubicBezTo>
                    <a:pt x="0" y="647793"/>
                    <a:pt x="186752" y="834671"/>
                    <a:pt x="417208" y="834671"/>
                  </a:cubicBezTo>
                  <a:cubicBezTo>
                    <a:pt x="647668" y="834671"/>
                    <a:pt x="834545" y="647793"/>
                    <a:pt x="834545" y="417333"/>
                  </a:cubicBezTo>
                  <a:cubicBezTo>
                    <a:pt x="834545" y="186874"/>
                    <a:pt x="647668" y="0"/>
                    <a:pt x="417208" y="0"/>
                  </a:cubicBezTo>
                  <a:close/>
                  <a:moveTo>
                    <a:pt x="417208" y="211515"/>
                  </a:moveTo>
                  <a:cubicBezTo>
                    <a:pt x="530871" y="211515"/>
                    <a:pt x="623031" y="303674"/>
                    <a:pt x="623031" y="417333"/>
                  </a:cubicBezTo>
                  <a:cubicBezTo>
                    <a:pt x="623031" y="530997"/>
                    <a:pt x="530871" y="623156"/>
                    <a:pt x="417208" y="623156"/>
                  </a:cubicBezTo>
                  <a:cubicBezTo>
                    <a:pt x="303549" y="623156"/>
                    <a:pt x="211389" y="530997"/>
                    <a:pt x="211389" y="417333"/>
                  </a:cubicBezTo>
                  <a:cubicBezTo>
                    <a:pt x="211389" y="303674"/>
                    <a:pt x="303549" y="211515"/>
                    <a:pt x="417208" y="211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" name="Google Shape;295;p3"/>
            <p:cNvPicPr preferRelativeResize="0"/>
            <p:nvPr/>
          </p:nvPicPr>
          <p:blipFill rotWithShape="1">
            <a:blip r:embed="rId2">
              <a:alphaModFix amt="20000"/>
            </a:blip>
            <a:srcRect t="57607" r="76435" b="29021"/>
            <a:stretch/>
          </p:blipFill>
          <p:spPr>
            <a:xfrm rot="5400000">
              <a:off x="3524425" y="-154828"/>
              <a:ext cx="1624221" cy="1633622"/>
            </a:xfrm>
            <a:custGeom>
              <a:avLst/>
              <a:gdLst/>
              <a:ahLst/>
              <a:cxnLst/>
              <a:rect l="l" t="t" r="r" b="b"/>
              <a:pathLst>
                <a:path w="1624221" h="1633622" extrusionOk="0">
                  <a:moveTo>
                    <a:pt x="404393" y="816937"/>
                  </a:moveTo>
                  <a:cubicBezTo>
                    <a:pt x="404393" y="1039425"/>
                    <a:pt x="584794" y="1219828"/>
                    <a:pt x="807282" y="1219828"/>
                  </a:cubicBezTo>
                  <a:cubicBezTo>
                    <a:pt x="1029779" y="1219828"/>
                    <a:pt x="1210180" y="1039425"/>
                    <a:pt x="1210180" y="816937"/>
                  </a:cubicBezTo>
                  <a:cubicBezTo>
                    <a:pt x="1210180" y="594442"/>
                    <a:pt x="1029779" y="414039"/>
                    <a:pt x="807282" y="414039"/>
                  </a:cubicBezTo>
                  <a:cubicBezTo>
                    <a:pt x="584794" y="414039"/>
                    <a:pt x="404393" y="594442"/>
                    <a:pt x="404393" y="816937"/>
                  </a:cubicBezTo>
                  <a:close/>
                  <a:moveTo>
                    <a:pt x="0" y="936017"/>
                  </a:moveTo>
                  <a:lnTo>
                    <a:pt x="0" y="697849"/>
                  </a:lnTo>
                  <a:lnTo>
                    <a:pt x="6951" y="652312"/>
                  </a:lnTo>
                  <a:cubicBezTo>
                    <a:pt x="83137" y="280075"/>
                    <a:pt x="412549" y="0"/>
                    <a:pt x="807282" y="0"/>
                  </a:cubicBezTo>
                  <a:cubicBezTo>
                    <a:pt x="1258407" y="0"/>
                    <a:pt x="1624221" y="365812"/>
                    <a:pt x="1624221" y="816937"/>
                  </a:cubicBezTo>
                  <a:cubicBezTo>
                    <a:pt x="1624221" y="1268055"/>
                    <a:pt x="1258407" y="1633622"/>
                    <a:pt x="807282" y="1633622"/>
                  </a:cubicBezTo>
                  <a:cubicBezTo>
                    <a:pt x="412548" y="1633622"/>
                    <a:pt x="83137" y="1353735"/>
                    <a:pt x="6951" y="981549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296" name="Google Shape;296;p3"/>
          <p:cNvSpPr txBox="1">
            <a:spLocks noGrp="1"/>
          </p:cNvSpPr>
          <p:nvPr>
            <p:ph type="title"/>
          </p:nvPr>
        </p:nvSpPr>
        <p:spPr>
          <a:xfrm>
            <a:off x="4810400" y="1919200"/>
            <a:ext cx="6879000" cy="150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02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7" name="Google Shape;297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98" name="Google Shape;298;p3"/>
          <p:cNvSpPr txBox="1">
            <a:spLocks noGrp="1"/>
          </p:cNvSpPr>
          <p:nvPr>
            <p:ph type="body" idx="1"/>
          </p:nvPr>
        </p:nvSpPr>
        <p:spPr>
          <a:xfrm>
            <a:off x="4810400" y="3509426"/>
            <a:ext cx="6879000" cy="163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6"/>
          <p:cNvGrpSpPr/>
          <p:nvPr/>
        </p:nvGrpSpPr>
        <p:grpSpPr>
          <a:xfrm>
            <a:off x="1879850" y="634636"/>
            <a:ext cx="2456459" cy="2425528"/>
            <a:chOff x="3161217" y="1970080"/>
            <a:chExt cx="1395636" cy="1377828"/>
          </a:xfrm>
        </p:grpSpPr>
        <p:sp>
          <p:nvSpPr>
            <p:cNvPr id="453" name="Google Shape;453;p6"/>
            <p:cNvSpPr/>
            <p:nvPr/>
          </p:nvSpPr>
          <p:spPr>
            <a:xfrm>
              <a:off x="449370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3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3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427162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404954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7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827449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4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605373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0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383297" y="1970080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53367" y="26685"/>
                  </a:moveTo>
                  <a:cubicBezTo>
                    <a:pt x="53367" y="41424"/>
                    <a:pt x="41420" y="53370"/>
                    <a:pt x="26681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7" y="11946"/>
                    <a:pt x="53367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161217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5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16210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16210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16210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16210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16210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16210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385665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385665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385665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385665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385665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385665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60922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60922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60922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60922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60922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60922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832789" y="3294538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832789" y="307246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832789" y="2850386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832789" y="2628305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832789" y="2406229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832789" y="2184153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4056342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4056342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4056342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4056342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4056342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4056342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4279920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4279920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4279920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4279920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4279920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4279920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4503458" y="3294538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4503458" y="3072462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4503458" y="2850386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4503458" y="2628305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4503458" y="2406229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4503458" y="2184153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6"/>
          <p:cNvGrpSpPr/>
          <p:nvPr/>
        </p:nvGrpSpPr>
        <p:grpSpPr>
          <a:xfrm rot="5400000">
            <a:off x="2667078" y="864165"/>
            <a:ext cx="6857799" cy="5129668"/>
            <a:chOff x="0" y="1381925"/>
            <a:chExt cx="9312600" cy="3836700"/>
          </a:xfrm>
        </p:grpSpPr>
        <p:sp>
          <p:nvSpPr>
            <p:cNvPr id="503" name="Google Shape;503;p6"/>
            <p:cNvSpPr/>
            <p:nvPr/>
          </p:nvSpPr>
          <p:spPr>
            <a:xfrm>
              <a:off x="0" y="1381925"/>
              <a:ext cx="9312600" cy="383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504" name="Google Shape;504;p6"/>
            <p:cNvPicPr preferRelativeResize="0"/>
            <p:nvPr/>
          </p:nvPicPr>
          <p:blipFill rotWithShape="1">
            <a:blip r:embed="rId2">
              <a:alphaModFix amt="20000"/>
            </a:blip>
            <a:srcRect l="20300" t="23673" r="24035" b="106"/>
            <a:stretch/>
          </p:blipFill>
          <p:spPr>
            <a:xfrm rot="5400000">
              <a:off x="2737950" y="-1356025"/>
              <a:ext cx="3836700" cy="9312600"/>
            </a:xfrm>
            <a:custGeom>
              <a:avLst/>
              <a:gdLst/>
              <a:ahLst/>
              <a:cxnLst/>
              <a:rect l="l" t="t" r="r" b="b"/>
              <a:pathLst>
                <a:path w="3836700" h="9312600" extrusionOk="0">
                  <a:moveTo>
                    <a:pt x="0" y="9312600"/>
                  </a:moveTo>
                  <a:lnTo>
                    <a:pt x="0" y="0"/>
                  </a:lnTo>
                  <a:lnTo>
                    <a:pt x="3836700" y="0"/>
                  </a:lnTo>
                  <a:lnTo>
                    <a:pt x="3836700" y="931260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505" name="Google Shape;505;p6"/>
          <p:cNvSpPr txBox="1">
            <a:spLocks noGrp="1"/>
          </p:cNvSpPr>
          <p:nvPr>
            <p:ph type="title"/>
          </p:nvPr>
        </p:nvSpPr>
        <p:spPr>
          <a:xfrm>
            <a:off x="3581425" y="818250"/>
            <a:ext cx="5067000" cy="31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"/>
          <p:cNvSpPr txBox="1">
            <a:spLocks noGrp="1"/>
          </p:cNvSpPr>
          <p:nvPr>
            <p:ph type="subTitle" idx="1"/>
          </p:nvPr>
        </p:nvSpPr>
        <p:spPr>
          <a:xfrm>
            <a:off x="3581401" y="3943347"/>
            <a:ext cx="5067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7" name="Google Shape;507;p6"/>
          <p:cNvSpPr txBox="1">
            <a:spLocks noGrp="1"/>
          </p:cNvSpPr>
          <p:nvPr>
            <p:ph type="body" idx="2"/>
          </p:nvPr>
        </p:nvSpPr>
        <p:spPr>
          <a:xfrm>
            <a:off x="3581429" y="4474050"/>
            <a:ext cx="5067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508" name="Google Shape;508;p6"/>
          <p:cNvGrpSpPr/>
          <p:nvPr/>
        </p:nvGrpSpPr>
        <p:grpSpPr>
          <a:xfrm>
            <a:off x="85177" y="8"/>
            <a:ext cx="1372876" cy="675665"/>
            <a:chOff x="7673633" y="189975"/>
            <a:chExt cx="1525417" cy="750572"/>
          </a:xfrm>
        </p:grpSpPr>
        <p:sp>
          <p:nvSpPr>
            <p:cNvPr id="509" name="Google Shape;509;p6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0" name="Google Shape;510;p6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11" name="Google Shape;511;p6"/>
          <p:cNvGrpSpPr/>
          <p:nvPr/>
        </p:nvGrpSpPr>
        <p:grpSpPr>
          <a:xfrm>
            <a:off x="7976424" y="6281027"/>
            <a:ext cx="3900335" cy="576870"/>
            <a:chOff x="1439710" y="6217176"/>
            <a:chExt cx="4333706" cy="640824"/>
          </a:xfrm>
        </p:grpSpPr>
        <p:sp>
          <p:nvSpPr>
            <p:cNvPr id="512" name="Google Shape;512;p6"/>
            <p:cNvSpPr/>
            <p:nvPr/>
          </p:nvSpPr>
          <p:spPr>
            <a:xfrm>
              <a:off x="1439710" y="6217199"/>
              <a:ext cx="2177776" cy="640797"/>
            </a:xfrm>
            <a:custGeom>
              <a:avLst/>
              <a:gdLst/>
              <a:ahLst/>
              <a:cxnLst/>
              <a:rect l="l" t="t" r="r" b="b"/>
              <a:pathLst>
                <a:path w="1112529" h="327355" extrusionOk="0">
                  <a:moveTo>
                    <a:pt x="0" y="0"/>
                  </a:moveTo>
                  <a:lnTo>
                    <a:pt x="1112530" y="0"/>
                  </a:lnTo>
                  <a:lnTo>
                    <a:pt x="1112530" y="327356"/>
                  </a:lnTo>
                  <a:lnTo>
                    <a:pt x="0" y="327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959995" y="6217176"/>
              <a:ext cx="740168" cy="640821"/>
            </a:xfrm>
            <a:custGeom>
              <a:avLst/>
              <a:gdLst/>
              <a:ahLst/>
              <a:cxnLst/>
              <a:rect l="l" t="t" r="r" b="b"/>
              <a:pathLst>
                <a:path w="378119" h="327367" extrusionOk="0">
                  <a:moveTo>
                    <a:pt x="0" y="0"/>
                  </a:moveTo>
                  <a:lnTo>
                    <a:pt x="378119" y="0"/>
                  </a:lnTo>
                  <a:lnTo>
                    <a:pt x="378119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5033255" y="6217176"/>
              <a:ext cx="740160" cy="640821"/>
            </a:xfrm>
            <a:custGeom>
              <a:avLst/>
              <a:gdLst/>
              <a:ahLst/>
              <a:cxnLst/>
              <a:rect l="l" t="t" r="r" b="b"/>
              <a:pathLst>
                <a:path w="378115" h="327367" extrusionOk="0">
                  <a:moveTo>
                    <a:pt x="0" y="0"/>
                  </a:moveTo>
                  <a:lnTo>
                    <a:pt x="378115" y="0"/>
                  </a:lnTo>
                  <a:lnTo>
                    <a:pt x="378115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5" name="Google Shape;515;p6"/>
            <p:cNvPicPr preferRelativeResize="0"/>
            <p:nvPr/>
          </p:nvPicPr>
          <p:blipFill rotWithShape="1">
            <a:blip r:embed="rId2">
              <a:alphaModFix amt="20000"/>
            </a:blip>
            <a:srcRect l="90452" t="52638" r="250" b="11892"/>
            <a:stretch/>
          </p:blipFill>
          <p:spPr>
            <a:xfrm rot="5400000">
              <a:off x="3286151" y="4370736"/>
              <a:ext cx="640823" cy="4333705"/>
            </a:xfrm>
            <a:custGeom>
              <a:avLst/>
              <a:gdLst/>
              <a:ahLst/>
              <a:cxnLst/>
              <a:rect l="l" t="t" r="r" b="b"/>
              <a:pathLst>
                <a:path w="640823" h="4333705" extrusionOk="0">
                  <a:moveTo>
                    <a:pt x="23" y="4333705"/>
                  </a:moveTo>
                  <a:lnTo>
                    <a:pt x="23" y="2155927"/>
                  </a:lnTo>
                  <a:lnTo>
                    <a:pt x="640822" y="2155927"/>
                  </a:lnTo>
                  <a:lnTo>
                    <a:pt x="640822" y="4333705"/>
                  </a:lnTo>
                  <a:close/>
                  <a:moveTo>
                    <a:pt x="0" y="740160"/>
                  </a:moveTo>
                  <a:lnTo>
                    <a:pt x="0" y="0"/>
                  </a:lnTo>
                  <a:lnTo>
                    <a:pt x="640823" y="0"/>
                  </a:lnTo>
                  <a:lnTo>
                    <a:pt x="640823" y="740160"/>
                  </a:lnTo>
                  <a:close/>
                  <a:moveTo>
                    <a:pt x="0" y="1813420"/>
                  </a:moveTo>
                  <a:lnTo>
                    <a:pt x="0" y="1073252"/>
                  </a:lnTo>
                  <a:lnTo>
                    <a:pt x="640823" y="1073252"/>
                  </a:lnTo>
                  <a:lnTo>
                    <a:pt x="640823" y="181342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16" name="Google Shape;516;p6"/>
          <p:cNvGrpSpPr/>
          <p:nvPr/>
        </p:nvGrpSpPr>
        <p:grpSpPr>
          <a:xfrm>
            <a:off x="11041651" y="4933642"/>
            <a:ext cx="835103" cy="835289"/>
            <a:chOff x="8878102" y="4612385"/>
            <a:chExt cx="927892" cy="927892"/>
          </a:xfrm>
        </p:grpSpPr>
        <p:sp>
          <p:nvSpPr>
            <p:cNvPr id="517" name="Google Shape;517;p6"/>
            <p:cNvSpPr/>
            <p:nvPr/>
          </p:nvSpPr>
          <p:spPr>
            <a:xfrm>
              <a:off x="8878102" y="4612385"/>
              <a:ext cx="927892" cy="927892"/>
            </a:xfrm>
            <a:custGeom>
              <a:avLst/>
              <a:gdLst/>
              <a:ahLst/>
              <a:cxnLst/>
              <a:rect l="l" t="t" r="r" b="b"/>
              <a:pathLst>
                <a:path w="474019" h="474019" extrusionOk="0">
                  <a:moveTo>
                    <a:pt x="0" y="237010"/>
                  </a:moveTo>
                  <a:cubicBezTo>
                    <a:pt x="0" y="106114"/>
                    <a:pt x="106113" y="0"/>
                    <a:pt x="237010" y="0"/>
                  </a:cubicBezTo>
                  <a:cubicBezTo>
                    <a:pt x="367906" y="0"/>
                    <a:pt x="474019" y="106114"/>
                    <a:pt x="474019" y="237010"/>
                  </a:cubicBezTo>
                  <a:cubicBezTo>
                    <a:pt x="474019" y="367906"/>
                    <a:pt x="367906" y="474019"/>
                    <a:pt x="237010" y="474019"/>
                  </a:cubicBezTo>
                  <a:cubicBezTo>
                    <a:pt x="106113" y="474019"/>
                    <a:pt x="0" y="367906"/>
                    <a:pt x="0" y="23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8" name="Google Shape;518;p6"/>
            <p:cNvPicPr preferRelativeResize="0"/>
            <p:nvPr/>
          </p:nvPicPr>
          <p:blipFill rotWithShape="1">
            <a:blip r:embed="rId2">
              <a:alphaModFix amt="20000"/>
            </a:blip>
            <a:srcRect l="67169" t="19635" r="19367" b="72770"/>
            <a:stretch/>
          </p:blipFill>
          <p:spPr>
            <a:xfrm rot="5400000">
              <a:off x="8878102" y="4612385"/>
              <a:ext cx="927892" cy="927892"/>
            </a:xfrm>
            <a:custGeom>
              <a:avLst/>
              <a:gdLst/>
              <a:ahLst/>
              <a:cxnLst/>
              <a:rect l="l" t="t" r="r" b="b"/>
              <a:pathLst>
                <a:path w="927892" h="927892" extrusionOk="0">
                  <a:moveTo>
                    <a:pt x="0" y="463945"/>
                  </a:moveTo>
                  <a:cubicBezTo>
                    <a:pt x="0" y="207716"/>
                    <a:pt x="207718" y="0"/>
                    <a:pt x="463947" y="0"/>
                  </a:cubicBezTo>
                  <a:cubicBezTo>
                    <a:pt x="720176" y="0"/>
                    <a:pt x="927892" y="207716"/>
                    <a:pt x="927892" y="463945"/>
                  </a:cubicBezTo>
                  <a:cubicBezTo>
                    <a:pt x="927892" y="720176"/>
                    <a:pt x="720176" y="927892"/>
                    <a:pt x="463947" y="927892"/>
                  </a:cubicBezTo>
                  <a:cubicBezTo>
                    <a:pt x="207718" y="927892"/>
                    <a:pt x="0" y="720176"/>
                    <a:pt x="0" y="463945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19" name="Google Shape;519;p6"/>
          <p:cNvGrpSpPr/>
          <p:nvPr/>
        </p:nvGrpSpPr>
        <p:grpSpPr>
          <a:xfrm>
            <a:off x="3348544" y="888079"/>
            <a:ext cx="609055" cy="609140"/>
            <a:chOff x="11299596" y="1176502"/>
            <a:chExt cx="676727" cy="676672"/>
          </a:xfrm>
        </p:grpSpPr>
        <p:sp>
          <p:nvSpPr>
            <p:cNvPr id="520" name="Google Shape;520;p6"/>
            <p:cNvSpPr/>
            <p:nvPr/>
          </p:nvSpPr>
          <p:spPr>
            <a:xfrm>
              <a:off x="11299596" y="1176502"/>
              <a:ext cx="676725" cy="676671"/>
            </a:xfrm>
            <a:custGeom>
              <a:avLst/>
              <a:gdLst/>
              <a:ahLst/>
              <a:cxnLst/>
              <a:rect l="l" t="t" r="r" b="b"/>
              <a:pathLst>
                <a:path w="345709" h="345681" extrusionOk="0">
                  <a:moveTo>
                    <a:pt x="0" y="172839"/>
                  </a:moveTo>
                  <a:cubicBezTo>
                    <a:pt x="0" y="77384"/>
                    <a:pt x="77400" y="0"/>
                    <a:pt x="172855" y="0"/>
                  </a:cubicBezTo>
                  <a:cubicBezTo>
                    <a:pt x="268310" y="0"/>
                    <a:pt x="345710" y="77384"/>
                    <a:pt x="345710" y="172839"/>
                  </a:cubicBezTo>
                  <a:cubicBezTo>
                    <a:pt x="345710" y="268298"/>
                    <a:pt x="268310" y="345681"/>
                    <a:pt x="172855" y="345681"/>
                  </a:cubicBezTo>
                  <a:cubicBezTo>
                    <a:pt x="77400" y="345681"/>
                    <a:pt x="0" y="268298"/>
                    <a:pt x="0" y="1728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1" name="Google Shape;521;p6"/>
            <p:cNvPicPr preferRelativeResize="0"/>
            <p:nvPr/>
          </p:nvPicPr>
          <p:blipFill rotWithShape="1">
            <a:blip r:embed="rId2">
              <a:alphaModFix amt="20000"/>
            </a:blip>
            <a:srcRect l="17318" t="1871" r="72863" b="92590"/>
            <a:stretch/>
          </p:blipFill>
          <p:spPr>
            <a:xfrm rot="5400000">
              <a:off x="11299624" y="1176475"/>
              <a:ext cx="676671" cy="676727"/>
            </a:xfrm>
            <a:custGeom>
              <a:avLst/>
              <a:gdLst/>
              <a:ahLst/>
              <a:cxnLst/>
              <a:rect l="l" t="t" r="r" b="b"/>
              <a:pathLst>
                <a:path w="676671" h="676727" extrusionOk="0">
                  <a:moveTo>
                    <a:pt x="0" y="338364"/>
                  </a:moveTo>
                  <a:cubicBezTo>
                    <a:pt x="0" y="151510"/>
                    <a:pt x="151479" y="0"/>
                    <a:pt x="338333" y="0"/>
                  </a:cubicBezTo>
                  <a:cubicBezTo>
                    <a:pt x="525194" y="0"/>
                    <a:pt x="676671" y="151510"/>
                    <a:pt x="676671" y="338364"/>
                  </a:cubicBezTo>
                  <a:cubicBezTo>
                    <a:pt x="676671" y="525217"/>
                    <a:pt x="525194" y="676727"/>
                    <a:pt x="338333" y="676727"/>
                  </a:cubicBezTo>
                  <a:cubicBezTo>
                    <a:pt x="151479" y="676727"/>
                    <a:pt x="0" y="525217"/>
                    <a:pt x="0" y="338364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22" name="Google Shape;522;p6"/>
          <p:cNvGrpSpPr/>
          <p:nvPr/>
        </p:nvGrpSpPr>
        <p:grpSpPr>
          <a:xfrm>
            <a:off x="-1051800" y="4737628"/>
            <a:ext cx="2330813" cy="2121742"/>
            <a:chOff x="10438625" y="4501032"/>
            <a:chExt cx="2589792" cy="2356968"/>
          </a:xfrm>
        </p:grpSpPr>
        <p:sp>
          <p:nvSpPr>
            <p:cNvPr id="523" name="Google Shape;523;p6"/>
            <p:cNvSpPr/>
            <p:nvPr/>
          </p:nvSpPr>
          <p:spPr>
            <a:xfrm>
              <a:off x="10438629" y="4501032"/>
              <a:ext cx="2589788" cy="2356967"/>
            </a:xfrm>
            <a:custGeom>
              <a:avLst/>
              <a:gdLst/>
              <a:ahLst/>
              <a:cxnLst/>
              <a:rect l="l" t="t" r="r" b="b"/>
              <a:pathLst>
                <a:path w="1323008" h="1204070" extrusionOk="0">
                  <a:moveTo>
                    <a:pt x="661504" y="0"/>
                  </a:moveTo>
                  <a:cubicBezTo>
                    <a:pt x="296201" y="0"/>
                    <a:pt x="0" y="296173"/>
                    <a:pt x="0" y="661492"/>
                  </a:cubicBezTo>
                  <a:lnTo>
                    <a:pt x="0" y="1204070"/>
                  </a:lnTo>
                  <a:lnTo>
                    <a:pt x="335873" y="1204070"/>
                  </a:lnTo>
                  <a:lnTo>
                    <a:pt x="335873" y="673126"/>
                  </a:lnTo>
                  <a:cubicBezTo>
                    <a:pt x="335873" y="488074"/>
                    <a:pt x="485816" y="338018"/>
                    <a:pt x="670856" y="338018"/>
                  </a:cubicBezTo>
                  <a:cubicBezTo>
                    <a:pt x="855936" y="338018"/>
                    <a:pt x="1005959" y="488074"/>
                    <a:pt x="1005959" y="673126"/>
                  </a:cubicBezTo>
                  <a:lnTo>
                    <a:pt x="1005959" y="1204070"/>
                  </a:lnTo>
                  <a:lnTo>
                    <a:pt x="1323009" y="1204070"/>
                  </a:lnTo>
                  <a:lnTo>
                    <a:pt x="1323009" y="661492"/>
                  </a:lnTo>
                  <a:cubicBezTo>
                    <a:pt x="1323009" y="296173"/>
                    <a:pt x="1026807" y="0"/>
                    <a:pt x="661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6"/>
            <p:cNvPicPr preferRelativeResize="0"/>
            <p:nvPr/>
          </p:nvPicPr>
          <p:blipFill rotWithShape="1">
            <a:blip r:embed="rId2">
              <a:alphaModFix amt="20000"/>
            </a:blip>
            <a:srcRect l="51255" t="40908" r="14547" b="37896"/>
            <a:stretch/>
          </p:blipFill>
          <p:spPr>
            <a:xfrm rot="5400000">
              <a:off x="10555036" y="4384620"/>
              <a:ext cx="2356967" cy="2589790"/>
            </a:xfrm>
            <a:custGeom>
              <a:avLst/>
              <a:gdLst/>
              <a:ahLst/>
              <a:cxnLst/>
              <a:rect l="l" t="t" r="r" b="b"/>
              <a:pathLst>
                <a:path w="2356967" h="2589790" extrusionOk="0">
                  <a:moveTo>
                    <a:pt x="0" y="1294896"/>
                  </a:moveTo>
                  <a:cubicBezTo>
                    <a:pt x="0" y="579816"/>
                    <a:pt x="579759" y="0"/>
                    <a:pt x="1294871" y="0"/>
                  </a:cubicBezTo>
                  <a:lnTo>
                    <a:pt x="2356967" y="0"/>
                  </a:lnTo>
                  <a:lnTo>
                    <a:pt x="2356967" y="620626"/>
                  </a:lnTo>
                  <a:lnTo>
                    <a:pt x="1317644" y="620626"/>
                  </a:lnTo>
                  <a:cubicBezTo>
                    <a:pt x="955405" y="620626"/>
                    <a:pt x="661670" y="914296"/>
                    <a:pt x="661670" y="1276590"/>
                  </a:cubicBezTo>
                  <a:cubicBezTo>
                    <a:pt x="661670" y="1638805"/>
                    <a:pt x="955405" y="1932318"/>
                    <a:pt x="1317644" y="1932318"/>
                  </a:cubicBezTo>
                  <a:lnTo>
                    <a:pt x="2356967" y="1932318"/>
                  </a:lnTo>
                  <a:lnTo>
                    <a:pt x="2356967" y="2589790"/>
                  </a:lnTo>
                  <a:lnTo>
                    <a:pt x="1294871" y="2589790"/>
                  </a:lnTo>
                  <a:cubicBezTo>
                    <a:pt x="579759" y="2589790"/>
                    <a:pt x="0" y="2009977"/>
                    <a:pt x="0" y="1294896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25" name="Google Shape;525;p6"/>
          <p:cNvGrpSpPr/>
          <p:nvPr/>
        </p:nvGrpSpPr>
        <p:grpSpPr>
          <a:xfrm>
            <a:off x="9754360" y="170438"/>
            <a:ext cx="1547036" cy="335275"/>
            <a:chOff x="8300303" y="6093240"/>
            <a:chExt cx="1718929" cy="372445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8300303" y="6093240"/>
              <a:ext cx="1718927" cy="372442"/>
              <a:chOff x="3290595" y="3170847"/>
              <a:chExt cx="878932" cy="190439"/>
            </a:xfrm>
          </p:grpSpPr>
          <p:sp>
            <p:nvSpPr>
              <p:cNvPr id="527" name="Google Shape;527;p6"/>
              <p:cNvSpPr/>
              <p:nvPr/>
            </p:nvSpPr>
            <p:spPr>
              <a:xfrm>
                <a:off x="3290595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3506498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5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3722404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3938311" y="3170847"/>
                <a:ext cx="231216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16" h="190439" extrusionOk="0">
                    <a:moveTo>
                      <a:pt x="128435" y="0"/>
                    </a:moveTo>
                    <a:lnTo>
                      <a:pt x="231217" y="0"/>
                    </a:lnTo>
                    <a:lnTo>
                      <a:pt x="102766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31" name="Google Shape;531;p6"/>
            <p:cNvPicPr preferRelativeResize="0"/>
            <p:nvPr/>
          </p:nvPicPr>
          <p:blipFill rotWithShape="1">
            <a:blip r:embed="rId2">
              <a:alphaModFix amt="20000"/>
            </a:blip>
            <a:srcRect l="88653" t="17890" r="5942" b="68041"/>
            <a:stretch/>
          </p:blipFill>
          <p:spPr>
            <a:xfrm rot="5400000">
              <a:off x="8973545" y="5419998"/>
              <a:ext cx="372444" cy="1718929"/>
            </a:xfrm>
            <a:custGeom>
              <a:avLst/>
              <a:gdLst/>
              <a:ahLst/>
              <a:cxnLst/>
              <a:rect l="l" t="t" r="r" b="b"/>
              <a:pathLst>
                <a:path w="372444" h="1718929" extrusionOk="0">
                  <a:moveTo>
                    <a:pt x="0" y="201011"/>
                  </a:moveTo>
                  <a:lnTo>
                    <a:pt x="0" y="0"/>
                  </a:lnTo>
                  <a:lnTo>
                    <a:pt x="372444" y="251212"/>
                  </a:lnTo>
                  <a:lnTo>
                    <a:pt x="372444" y="452191"/>
                  </a:lnTo>
                  <a:close/>
                  <a:moveTo>
                    <a:pt x="0" y="623259"/>
                  </a:moveTo>
                  <a:lnTo>
                    <a:pt x="0" y="422274"/>
                  </a:lnTo>
                  <a:lnTo>
                    <a:pt x="372444" y="673453"/>
                  </a:lnTo>
                  <a:lnTo>
                    <a:pt x="372444" y="874440"/>
                  </a:lnTo>
                  <a:close/>
                  <a:moveTo>
                    <a:pt x="0" y="1045507"/>
                  </a:moveTo>
                  <a:lnTo>
                    <a:pt x="0" y="844520"/>
                  </a:lnTo>
                  <a:lnTo>
                    <a:pt x="372444" y="1095701"/>
                  </a:lnTo>
                  <a:lnTo>
                    <a:pt x="372444" y="1296688"/>
                  </a:lnTo>
                  <a:close/>
                  <a:moveTo>
                    <a:pt x="0" y="1467748"/>
                  </a:moveTo>
                  <a:lnTo>
                    <a:pt x="0" y="1266763"/>
                  </a:lnTo>
                  <a:lnTo>
                    <a:pt x="372444" y="1517942"/>
                  </a:lnTo>
                  <a:lnTo>
                    <a:pt x="372444" y="17189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532" name="Google Shape;532;p6"/>
          <p:cNvGrpSpPr/>
          <p:nvPr/>
        </p:nvGrpSpPr>
        <p:grpSpPr>
          <a:xfrm>
            <a:off x="7834116" y="-316833"/>
            <a:ext cx="1470261" cy="1470809"/>
            <a:chOff x="3519724" y="-159776"/>
            <a:chExt cx="1633623" cy="1633869"/>
          </a:xfrm>
        </p:grpSpPr>
        <p:sp>
          <p:nvSpPr>
            <p:cNvPr id="533" name="Google Shape;533;p6"/>
            <p:cNvSpPr/>
            <p:nvPr/>
          </p:nvSpPr>
          <p:spPr>
            <a:xfrm>
              <a:off x="3519724" y="-159776"/>
              <a:ext cx="1633622" cy="1633867"/>
            </a:xfrm>
            <a:custGeom>
              <a:avLst/>
              <a:gdLst/>
              <a:ahLst/>
              <a:cxnLst/>
              <a:rect l="l" t="t" r="r" b="b"/>
              <a:pathLst>
                <a:path w="834545" h="834670" extrusionOk="0">
                  <a:moveTo>
                    <a:pt x="417208" y="0"/>
                  </a:moveTo>
                  <a:cubicBezTo>
                    <a:pt x="186752" y="0"/>
                    <a:pt x="0" y="186874"/>
                    <a:pt x="0" y="417333"/>
                  </a:cubicBezTo>
                  <a:cubicBezTo>
                    <a:pt x="0" y="647793"/>
                    <a:pt x="186752" y="834671"/>
                    <a:pt x="417208" y="834671"/>
                  </a:cubicBezTo>
                  <a:cubicBezTo>
                    <a:pt x="647668" y="834671"/>
                    <a:pt x="834545" y="647793"/>
                    <a:pt x="834545" y="417333"/>
                  </a:cubicBezTo>
                  <a:cubicBezTo>
                    <a:pt x="834545" y="186874"/>
                    <a:pt x="647668" y="0"/>
                    <a:pt x="417208" y="0"/>
                  </a:cubicBezTo>
                  <a:close/>
                  <a:moveTo>
                    <a:pt x="417208" y="211515"/>
                  </a:moveTo>
                  <a:cubicBezTo>
                    <a:pt x="530871" y="211515"/>
                    <a:pt x="623031" y="303674"/>
                    <a:pt x="623031" y="417333"/>
                  </a:cubicBezTo>
                  <a:cubicBezTo>
                    <a:pt x="623031" y="530997"/>
                    <a:pt x="530871" y="623156"/>
                    <a:pt x="417208" y="623156"/>
                  </a:cubicBezTo>
                  <a:cubicBezTo>
                    <a:pt x="303549" y="623156"/>
                    <a:pt x="211389" y="530997"/>
                    <a:pt x="211389" y="417333"/>
                  </a:cubicBezTo>
                  <a:cubicBezTo>
                    <a:pt x="211389" y="303674"/>
                    <a:pt x="303549" y="211515"/>
                    <a:pt x="417208" y="211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4" name="Google Shape;534;p6"/>
            <p:cNvPicPr preferRelativeResize="0"/>
            <p:nvPr/>
          </p:nvPicPr>
          <p:blipFill rotWithShape="1">
            <a:blip r:embed="rId2">
              <a:alphaModFix amt="20000"/>
            </a:blip>
            <a:srcRect t="57607" r="76435" b="29021"/>
            <a:stretch/>
          </p:blipFill>
          <p:spPr>
            <a:xfrm rot="5400000">
              <a:off x="3524425" y="-154828"/>
              <a:ext cx="1624221" cy="1633622"/>
            </a:xfrm>
            <a:custGeom>
              <a:avLst/>
              <a:gdLst/>
              <a:ahLst/>
              <a:cxnLst/>
              <a:rect l="l" t="t" r="r" b="b"/>
              <a:pathLst>
                <a:path w="1624221" h="1633622" extrusionOk="0">
                  <a:moveTo>
                    <a:pt x="404393" y="816937"/>
                  </a:moveTo>
                  <a:cubicBezTo>
                    <a:pt x="404393" y="1039425"/>
                    <a:pt x="584794" y="1219828"/>
                    <a:pt x="807282" y="1219828"/>
                  </a:cubicBezTo>
                  <a:cubicBezTo>
                    <a:pt x="1029779" y="1219828"/>
                    <a:pt x="1210180" y="1039425"/>
                    <a:pt x="1210180" y="816937"/>
                  </a:cubicBezTo>
                  <a:cubicBezTo>
                    <a:pt x="1210180" y="594442"/>
                    <a:pt x="1029779" y="414039"/>
                    <a:pt x="807282" y="414039"/>
                  </a:cubicBezTo>
                  <a:cubicBezTo>
                    <a:pt x="584794" y="414039"/>
                    <a:pt x="404393" y="594442"/>
                    <a:pt x="404393" y="816937"/>
                  </a:cubicBezTo>
                  <a:close/>
                  <a:moveTo>
                    <a:pt x="0" y="936017"/>
                  </a:moveTo>
                  <a:lnTo>
                    <a:pt x="0" y="697849"/>
                  </a:lnTo>
                  <a:lnTo>
                    <a:pt x="6951" y="652312"/>
                  </a:lnTo>
                  <a:cubicBezTo>
                    <a:pt x="83137" y="280075"/>
                    <a:pt x="412549" y="0"/>
                    <a:pt x="807282" y="0"/>
                  </a:cubicBezTo>
                  <a:cubicBezTo>
                    <a:pt x="1258407" y="0"/>
                    <a:pt x="1624221" y="365812"/>
                    <a:pt x="1624221" y="816937"/>
                  </a:cubicBezTo>
                  <a:cubicBezTo>
                    <a:pt x="1624221" y="1268055"/>
                    <a:pt x="1258407" y="1633622"/>
                    <a:pt x="807282" y="1633622"/>
                  </a:cubicBezTo>
                  <a:cubicBezTo>
                    <a:pt x="412548" y="1633622"/>
                    <a:pt x="83137" y="1353735"/>
                    <a:pt x="6951" y="981549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>
  <p:cSld name="CUSTOM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7"/>
          <p:cNvGrpSpPr/>
          <p:nvPr/>
        </p:nvGrpSpPr>
        <p:grpSpPr>
          <a:xfrm>
            <a:off x="255606" y="189715"/>
            <a:ext cx="2026882" cy="2001020"/>
            <a:chOff x="3161217" y="1970080"/>
            <a:chExt cx="1395636" cy="1377828"/>
          </a:xfrm>
        </p:grpSpPr>
        <p:sp>
          <p:nvSpPr>
            <p:cNvPr id="537" name="Google Shape;537;p7"/>
            <p:cNvSpPr/>
            <p:nvPr/>
          </p:nvSpPr>
          <p:spPr>
            <a:xfrm>
              <a:off x="449370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3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3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427162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404954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7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827449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4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605373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0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383297" y="1970080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53367" y="26685"/>
                  </a:moveTo>
                  <a:cubicBezTo>
                    <a:pt x="53367" y="41424"/>
                    <a:pt x="41420" y="53370"/>
                    <a:pt x="26681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7" y="11946"/>
                    <a:pt x="53367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161217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5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16210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16210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16210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16210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16210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16210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85665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385665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385665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385665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385665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385665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60922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60922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60922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60922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0922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60922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832789" y="3294538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832789" y="307246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832789" y="2850386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832789" y="2628305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832789" y="2406229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832789" y="2184153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4056342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4056342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056342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4056342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4056342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4056342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4279920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4279920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279920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279920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4279920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4279920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4503458" y="3294538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4503458" y="3072462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4503458" y="2850386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4503458" y="2628305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4503458" y="2406229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4503458" y="2184153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7"/>
          <p:cNvSpPr txBox="1">
            <a:spLocks noGrp="1"/>
          </p:cNvSpPr>
          <p:nvPr>
            <p:ph type="subTitle" idx="1"/>
          </p:nvPr>
        </p:nvSpPr>
        <p:spPr>
          <a:xfrm>
            <a:off x="1516031" y="1913000"/>
            <a:ext cx="4501500" cy="717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2"/>
          </p:nvPr>
        </p:nvSpPr>
        <p:spPr>
          <a:xfrm>
            <a:off x="1516072" y="2629855"/>
            <a:ext cx="4501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8" name="Google Shape;588;p7"/>
          <p:cNvSpPr txBox="1">
            <a:spLocks noGrp="1"/>
          </p:cNvSpPr>
          <p:nvPr>
            <p:ph type="subTitle" idx="3"/>
          </p:nvPr>
        </p:nvSpPr>
        <p:spPr>
          <a:xfrm>
            <a:off x="7206741" y="1913000"/>
            <a:ext cx="4501500" cy="717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9" name="Google Shape;589;p7"/>
          <p:cNvSpPr txBox="1">
            <a:spLocks noGrp="1"/>
          </p:cNvSpPr>
          <p:nvPr>
            <p:ph type="body" idx="4"/>
          </p:nvPr>
        </p:nvSpPr>
        <p:spPr>
          <a:xfrm>
            <a:off x="7206790" y="2629855"/>
            <a:ext cx="4501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0" name="Google Shape;590;p7"/>
          <p:cNvSpPr txBox="1">
            <a:spLocks noGrp="1"/>
          </p:cNvSpPr>
          <p:nvPr>
            <p:ph type="subTitle" idx="5"/>
          </p:nvPr>
        </p:nvSpPr>
        <p:spPr>
          <a:xfrm>
            <a:off x="1515938" y="3997145"/>
            <a:ext cx="4501500" cy="717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1" name="Google Shape;591;p7"/>
          <p:cNvSpPr txBox="1">
            <a:spLocks noGrp="1"/>
          </p:cNvSpPr>
          <p:nvPr>
            <p:ph type="body" idx="6"/>
          </p:nvPr>
        </p:nvSpPr>
        <p:spPr>
          <a:xfrm>
            <a:off x="1515994" y="4714000"/>
            <a:ext cx="4501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body" idx="7"/>
          </p:nvPr>
        </p:nvSpPr>
        <p:spPr>
          <a:xfrm>
            <a:off x="7206712" y="4714000"/>
            <a:ext cx="45015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subTitle" idx="8"/>
          </p:nvPr>
        </p:nvSpPr>
        <p:spPr>
          <a:xfrm>
            <a:off x="7206664" y="3997145"/>
            <a:ext cx="4501500" cy="717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4" name="Google Shape;594;p7"/>
          <p:cNvGrpSpPr/>
          <p:nvPr/>
        </p:nvGrpSpPr>
        <p:grpSpPr>
          <a:xfrm>
            <a:off x="1102302" y="6485565"/>
            <a:ext cx="1718929" cy="372445"/>
            <a:chOff x="8300303" y="6093240"/>
            <a:chExt cx="1718929" cy="372445"/>
          </a:xfrm>
        </p:grpSpPr>
        <p:grpSp>
          <p:nvGrpSpPr>
            <p:cNvPr id="595" name="Google Shape;595;p7"/>
            <p:cNvGrpSpPr/>
            <p:nvPr/>
          </p:nvGrpSpPr>
          <p:grpSpPr>
            <a:xfrm>
              <a:off x="8300303" y="6093240"/>
              <a:ext cx="1718927" cy="372442"/>
              <a:chOff x="3290595" y="3170847"/>
              <a:chExt cx="878932" cy="190439"/>
            </a:xfrm>
          </p:grpSpPr>
          <p:sp>
            <p:nvSpPr>
              <p:cNvPr id="596" name="Google Shape;596;p7"/>
              <p:cNvSpPr/>
              <p:nvPr/>
            </p:nvSpPr>
            <p:spPr>
              <a:xfrm>
                <a:off x="3290595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3506498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5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3722404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3938311" y="3170847"/>
                <a:ext cx="231216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16" h="190439" extrusionOk="0">
                    <a:moveTo>
                      <a:pt x="128435" y="0"/>
                    </a:moveTo>
                    <a:lnTo>
                      <a:pt x="231217" y="0"/>
                    </a:lnTo>
                    <a:lnTo>
                      <a:pt x="102766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00" name="Google Shape;600;p7"/>
            <p:cNvPicPr preferRelativeResize="0"/>
            <p:nvPr/>
          </p:nvPicPr>
          <p:blipFill rotWithShape="1">
            <a:blip r:embed="rId2">
              <a:alphaModFix amt="20000"/>
            </a:blip>
            <a:srcRect l="88653" t="17890" r="5942" b="68041"/>
            <a:stretch/>
          </p:blipFill>
          <p:spPr>
            <a:xfrm rot="5400000">
              <a:off x="8973545" y="5419998"/>
              <a:ext cx="372444" cy="1718929"/>
            </a:xfrm>
            <a:custGeom>
              <a:avLst/>
              <a:gdLst/>
              <a:ahLst/>
              <a:cxnLst/>
              <a:rect l="l" t="t" r="r" b="b"/>
              <a:pathLst>
                <a:path w="372444" h="1718929" extrusionOk="0">
                  <a:moveTo>
                    <a:pt x="0" y="201011"/>
                  </a:moveTo>
                  <a:lnTo>
                    <a:pt x="0" y="0"/>
                  </a:lnTo>
                  <a:lnTo>
                    <a:pt x="372444" y="251212"/>
                  </a:lnTo>
                  <a:lnTo>
                    <a:pt x="372444" y="452191"/>
                  </a:lnTo>
                  <a:close/>
                  <a:moveTo>
                    <a:pt x="0" y="623259"/>
                  </a:moveTo>
                  <a:lnTo>
                    <a:pt x="0" y="422274"/>
                  </a:lnTo>
                  <a:lnTo>
                    <a:pt x="372444" y="673453"/>
                  </a:lnTo>
                  <a:lnTo>
                    <a:pt x="372444" y="874440"/>
                  </a:lnTo>
                  <a:close/>
                  <a:moveTo>
                    <a:pt x="0" y="1045507"/>
                  </a:moveTo>
                  <a:lnTo>
                    <a:pt x="0" y="844520"/>
                  </a:lnTo>
                  <a:lnTo>
                    <a:pt x="372444" y="1095701"/>
                  </a:lnTo>
                  <a:lnTo>
                    <a:pt x="372444" y="1296688"/>
                  </a:lnTo>
                  <a:close/>
                  <a:moveTo>
                    <a:pt x="0" y="1467748"/>
                  </a:moveTo>
                  <a:lnTo>
                    <a:pt x="0" y="1266763"/>
                  </a:lnTo>
                  <a:lnTo>
                    <a:pt x="372444" y="1517942"/>
                  </a:lnTo>
                  <a:lnTo>
                    <a:pt x="372444" y="17189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01" name="Google Shape;601;p7"/>
          <p:cNvGrpSpPr/>
          <p:nvPr/>
        </p:nvGrpSpPr>
        <p:grpSpPr>
          <a:xfrm rot="5400000" flipH="1">
            <a:off x="11168622" y="4559463"/>
            <a:ext cx="1372723" cy="674014"/>
            <a:chOff x="7673633" y="189975"/>
            <a:chExt cx="1525417" cy="750572"/>
          </a:xfrm>
        </p:grpSpPr>
        <p:sp>
          <p:nvSpPr>
            <p:cNvPr id="602" name="Google Shape;602;p7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7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04" name="Google Shape;604;p7"/>
          <p:cNvGrpSpPr/>
          <p:nvPr/>
        </p:nvGrpSpPr>
        <p:grpSpPr>
          <a:xfrm>
            <a:off x="7613746" y="6388862"/>
            <a:ext cx="3193508" cy="469147"/>
            <a:chOff x="1439710" y="6217176"/>
            <a:chExt cx="4333706" cy="640824"/>
          </a:xfrm>
        </p:grpSpPr>
        <p:sp>
          <p:nvSpPr>
            <p:cNvPr id="605" name="Google Shape;605;p7"/>
            <p:cNvSpPr/>
            <p:nvPr/>
          </p:nvSpPr>
          <p:spPr>
            <a:xfrm>
              <a:off x="1439710" y="6217199"/>
              <a:ext cx="2177776" cy="640797"/>
            </a:xfrm>
            <a:custGeom>
              <a:avLst/>
              <a:gdLst/>
              <a:ahLst/>
              <a:cxnLst/>
              <a:rect l="l" t="t" r="r" b="b"/>
              <a:pathLst>
                <a:path w="1112529" h="327355" extrusionOk="0">
                  <a:moveTo>
                    <a:pt x="0" y="0"/>
                  </a:moveTo>
                  <a:lnTo>
                    <a:pt x="1112530" y="0"/>
                  </a:lnTo>
                  <a:lnTo>
                    <a:pt x="1112530" y="327356"/>
                  </a:lnTo>
                  <a:lnTo>
                    <a:pt x="0" y="327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959995" y="6217176"/>
              <a:ext cx="740168" cy="640821"/>
            </a:xfrm>
            <a:custGeom>
              <a:avLst/>
              <a:gdLst/>
              <a:ahLst/>
              <a:cxnLst/>
              <a:rect l="l" t="t" r="r" b="b"/>
              <a:pathLst>
                <a:path w="378119" h="327367" extrusionOk="0">
                  <a:moveTo>
                    <a:pt x="0" y="0"/>
                  </a:moveTo>
                  <a:lnTo>
                    <a:pt x="378119" y="0"/>
                  </a:lnTo>
                  <a:lnTo>
                    <a:pt x="378119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033255" y="6217176"/>
              <a:ext cx="740160" cy="640821"/>
            </a:xfrm>
            <a:custGeom>
              <a:avLst/>
              <a:gdLst/>
              <a:ahLst/>
              <a:cxnLst/>
              <a:rect l="l" t="t" r="r" b="b"/>
              <a:pathLst>
                <a:path w="378115" h="327367" extrusionOk="0">
                  <a:moveTo>
                    <a:pt x="0" y="0"/>
                  </a:moveTo>
                  <a:lnTo>
                    <a:pt x="378115" y="0"/>
                  </a:lnTo>
                  <a:lnTo>
                    <a:pt x="378115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p7"/>
            <p:cNvPicPr preferRelativeResize="0"/>
            <p:nvPr/>
          </p:nvPicPr>
          <p:blipFill rotWithShape="1">
            <a:blip r:embed="rId2">
              <a:alphaModFix amt="20000"/>
            </a:blip>
            <a:srcRect l="90452" t="52638" r="250" b="11892"/>
            <a:stretch/>
          </p:blipFill>
          <p:spPr>
            <a:xfrm rot="5400000">
              <a:off x="3286151" y="4370736"/>
              <a:ext cx="640823" cy="4333705"/>
            </a:xfrm>
            <a:custGeom>
              <a:avLst/>
              <a:gdLst/>
              <a:ahLst/>
              <a:cxnLst/>
              <a:rect l="l" t="t" r="r" b="b"/>
              <a:pathLst>
                <a:path w="640823" h="4333705" extrusionOk="0">
                  <a:moveTo>
                    <a:pt x="23" y="4333705"/>
                  </a:moveTo>
                  <a:lnTo>
                    <a:pt x="23" y="2155927"/>
                  </a:lnTo>
                  <a:lnTo>
                    <a:pt x="640822" y="2155927"/>
                  </a:lnTo>
                  <a:lnTo>
                    <a:pt x="640822" y="4333705"/>
                  </a:lnTo>
                  <a:close/>
                  <a:moveTo>
                    <a:pt x="0" y="740160"/>
                  </a:moveTo>
                  <a:lnTo>
                    <a:pt x="0" y="0"/>
                  </a:lnTo>
                  <a:lnTo>
                    <a:pt x="640823" y="0"/>
                  </a:lnTo>
                  <a:lnTo>
                    <a:pt x="640823" y="740160"/>
                  </a:lnTo>
                  <a:close/>
                  <a:moveTo>
                    <a:pt x="0" y="1813420"/>
                  </a:moveTo>
                  <a:lnTo>
                    <a:pt x="0" y="1073252"/>
                  </a:lnTo>
                  <a:lnTo>
                    <a:pt x="640823" y="1073252"/>
                  </a:lnTo>
                  <a:lnTo>
                    <a:pt x="640823" y="181342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609" name="Google Shape;609;p7"/>
          <p:cNvSpPr txBox="1">
            <a:spLocks noGrp="1"/>
          </p:cNvSpPr>
          <p:nvPr>
            <p:ph type="title"/>
          </p:nvPr>
        </p:nvSpPr>
        <p:spPr>
          <a:xfrm>
            <a:off x="551850" y="396150"/>
            <a:ext cx="11088300" cy="9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"/>
          <p:cNvSpPr txBox="1">
            <a:spLocks noGrp="1"/>
          </p:cNvSpPr>
          <p:nvPr>
            <p:ph type="title"/>
          </p:nvPr>
        </p:nvSpPr>
        <p:spPr>
          <a:xfrm>
            <a:off x="551850" y="396150"/>
            <a:ext cx="11088300" cy="9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8"/>
          <p:cNvSpPr txBox="1">
            <a:spLocks noGrp="1"/>
          </p:cNvSpPr>
          <p:nvPr>
            <p:ph type="body" idx="1"/>
          </p:nvPr>
        </p:nvSpPr>
        <p:spPr>
          <a:xfrm>
            <a:off x="1023113" y="1981150"/>
            <a:ext cx="47628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13" name="Google Shape;613;p8"/>
          <p:cNvSpPr txBox="1">
            <a:spLocks noGrp="1"/>
          </p:cNvSpPr>
          <p:nvPr>
            <p:ph type="body" idx="2"/>
          </p:nvPr>
        </p:nvSpPr>
        <p:spPr>
          <a:xfrm>
            <a:off x="6406088" y="1981150"/>
            <a:ext cx="47628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14" name="Google Shape;61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615" name="Google Shape;615;p8"/>
          <p:cNvGrpSpPr/>
          <p:nvPr/>
        </p:nvGrpSpPr>
        <p:grpSpPr>
          <a:xfrm flipH="1">
            <a:off x="271942" y="228552"/>
            <a:ext cx="2456459" cy="2431729"/>
            <a:chOff x="3161217" y="1970080"/>
            <a:chExt cx="1395636" cy="1377828"/>
          </a:xfrm>
        </p:grpSpPr>
        <p:sp>
          <p:nvSpPr>
            <p:cNvPr id="616" name="Google Shape;616;p8"/>
            <p:cNvSpPr/>
            <p:nvPr/>
          </p:nvSpPr>
          <p:spPr>
            <a:xfrm>
              <a:off x="449370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3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3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427162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404954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7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827449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4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605373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0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383297" y="1970080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53367" y="26685"/>
                  </a:moveTo>
                  <a:cubicBezTo>
                    <a:pt x="53367" y="41424"/>
                    <a:pt x="41420" y="53370"/>
                    <a:pt x="26681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7" y="11946"/>
                    <a:pt x="53367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161217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5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16210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16210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16210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16210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16210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16210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385665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385665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385665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385665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385665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385665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60922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60922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60922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60922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60922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60922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832789" y="3294538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832789" y="307246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832789" y="2850386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832789" y="2628305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832789" y="2406229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832789" y="2184153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4056342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056342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4056342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4056342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056342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056342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4279920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4279920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4279920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4279920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4279920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4279920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4503458" y="3294538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503458" y="3072462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503458" y="2850386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4503458" y="2628305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4503458" y="2406229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4503458" y="2184153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8"/>
          <p:cNvGrpSpPr/>
          <p:nvPr/>
        </p:nvGrpSpPr>
        <p:grpSpPr>
          <a:xfrm rot="10800000">
            <a:off x="4987326" y="6169738"/>
            <a:ext cx="1372876" cy="674089"/>
            <a:chOff x="7673633" y="189975"/>
            <a:chExt cx="1525417" cy="750572"/>
          </a:xfrm>
        </p:grpSpPr>
        <p:sp>
          <p:nvSpPr>
            <p:cNvPr id="666" name="Google Shape;666;p8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7" name="Google Shape;667;p8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68" name="Google Shape;668;p8"/>
          <p:cNvGrpSpPr/>
          <p:nvPr/>
        </p:nvGrpSpPr>
        <p:grpSpPr>
          <a:xfrm flipH="1">
            <a:off x="7946514" y="6282023"/>
            <a:ext cx="3900335" cy="575973"/>
            <a:chOff x="1439710" y="6217176"/>
            <a:chExt cx="4333706" cy="640824"/>
          </a:xfrm>
        </p:grpSpPr>
        <p:sp>
          <p:nvSpPr>
            <p:cNvPr id="669" name="Google Shape;669;p8"/>
            <p:cNvSpPr/>
            <p:nvPr/>
          </p:nvSpPr>
          <p:spPr>
            <a:xfrm>
              <a:off x="1439710" y="6217199"/>
              <a:ext cx="2177776" cy="640797"/>
            </a:xfrm>
            <a:custGeom>
              <a:avLst/>
              <a:gdLst/>
              <a:ahLst/>
              <a:cxnLst/>
              <a:rect l="l" t="t" r="r" b="b"/>
              <a:pathLst>
                <a:path w="1112529" h="327355" extrusionOk="0">
                  <a:moveTo>
                    <a:pt x="0" y="0"/>
                  </a:moveTo>
                  <a:lnTo>
                    <a:pt x="1112530" y="0"/>
                  </a:lnTo>
                  <a:lnTo>
                    <a:pt x="1112530" y="327356"/>
                  </a:lnTo>
                  <a:lnTo>
                    <a:pt x="0" y="327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3959995" y="6217176"/>
              <a:ext cx="740168" cy="640821"/>
            </a:xfrm>
            <a:custGeom>
              <a:avLst/>
              <a:gdLst/>
              <a:ahLst/>
              <a:cxnLst/>
              <a:rect l="l" t="t" r="r" b="b"/>
              <a:pathLst>
                <a:path w="378119" h="327367" extrusionOk="0">
                  <a:moveTo>
                    <a:pt x="0" y="0"/>
                  </a:moveTo>
                  <a:lnTo>
                    <a:pt x="378119" y="0"/>
                  </a:lnTo>
                  <a:lnTo>
                    <a:pt x="378119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5033255" y="6217176"/>
              <a:ext cx="740160" cy="640821"/>
            </a:xfrm>
            <a:custGeom>
              <a:avLst/>
              <a:gdLst/>
              <a:ahLst/>
              <a:cxnLst/>
              <a:rect l="l" t="t" r="r" b="b"/>
              <a:pathLst>
                <a:path w="378115" h="327367" extrusionOk="0">
                  <a:moveTo>
                    <a:pt x="0" y="0"/>
                  </a:moveTo>
                  <a:lnTo>
                    <a:pt x="378115" y="0"/>
                  </a:lnTo>
                  <a:lnTo>
                    <a:pt x="378115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2" name="Google Shape;672;p8"/>
            <p:cNvPicPr preferRelativeResize="0"/>
            <p:nvPr/>
          </p:nvPicPr>
          <p:blipFill rotWithShape="1">
            <a:blip r:embed="rId2">
              <a:alphaModFix amt="20000"/>
            </a:blip>
            <a:srcRect l="90452" t="52638" r="250" b="11892"/>
            <a:stretch/>
          </p:blipFill>
          <p:spPr>
            <a:xfrm rot="5400000">
              <a:off x="3286151" y="4370736"/>
              <a:ext cx="640823" cy="4333705"/>
            </a:xfrm>
            <a:custGeom>
              <a:avLst/>
              <a:gdLst/>
              <a:ahLst/>
              <a:cxnLst/>
              <a:rect l="l" t="t" r="r" b="b"/>
              <a:pathLst>
                <a:path w="640823" h="4333705" extrusionOk="0">
                  <a:moveTo>
                    <a:pt x="23" y="4333705"/>
                  </a:moveTo>
                  <a:lnTo>
                    <a:pt x="23" y="2155927"/>
                  </a:lnTo>
                  <a:lnTo>
                    <a:pt x="640822" y="2155927"/>
                  </a:lnTo>
                  <a:lnTo>
                    <a:pt x="640822" y="4333705"/>
                  </a:lnTo>
                  <a:close/>
                  <a:moveTo>
                    <a:pt x="0" y="740160"/>
                  </a:moveTo>
                  <a:lnTo>
                    <a:pt x="0" y="0"/>
                  </a:lnTo>
                  <a:lnTo>
                    <a:pt x="640823" y="0"/>
                  </a:lnTo>
                  <a:lnTo>
                    <a:pt x="640823" y="740160"/>
                  </a:lnTo>
                  <a:close/>
                  <a:moveTo>
                    <a:pt x="0" y="1813420"/>
                  </a:moveTo>
                  <a:lnTo>
                    <a:pt x="0" y="1073252"/>
                  </a:lnTo>
                  <a:lnTo>
                    <a:pt x="640823" y="1073252"/>
                  </a:lnTo>
                  <a:lnTo>
                    <a:pt x="640823" y="181342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73" name="Google Shape;673;p8"/>
          <p:cNvGrpSpPr/>
          <p:nvPr/>
        </p:nvGrpSpPr>
        <p:grpSpPr>
          <a:xfrm flipH="1">
            <a:off x="-631306" y="5163803"/>
            <a:ext cx="1858694" cy="1694188"/>
            <a:chOff x="10438625" y="4501032"/>
            <a:chExt cx="2589792" cy="2356968"/>
          </a:xfrm>
        </p:grpSpPr>
        <p:sp>
          <p:nvSpPr>
            <p:cNvPr id="674" name="Google Shape;674;p8"/>
            <p:cNvSpPr/>
            <p:nvPr/>
          </p:nvSpPr>
          <p:spPr>
            <a:xfrm>
              <a:off x="10438629" y="4501032"/>
              <a:ext cx="2589788" cy="2356967"/>
            </a:xfrm>
            <a:custGeom>
              <a:avLst/>
              <a:gdLst/>
              <a:ahLst/>
              <a:cxnLst/>
              <a:rect l="l" t="t" r="r" b="b"/>
              <a:pathLst>
                <a:path w="1323008" h="1204070" extrusionOk="0">
                  <a:moveTo>
                    <a:pt x="661504" y="0"/>
                  </a:moveTo>
                  <a:cubicBezTo>
                    <a:pt x="296201" y="0"/>
                    <a:pt x="0" y="296173"/>
                    <a:pt x="0" y="661492"/>
                  </a:cubicBezTo>
                  <a:lnTo>
                    <a:pt x="0" y="1204070"/>
                  </a:lnTo>
                  <a:lnTo>
                    <a:pt x="335873" y="1204070"/>
                  </a:lnTo>
                  <a:lnTo>
                    <a:pt x="335873" y="673126"/>
                  </a:lnTo>
                  <a:cubicBezTo>
                    <a:pt x="335873" y="488074"/>
                    <a:pt x="485816" y="338018"/>
                    <a:pt x="670856" y="338018"/>
                  </a:cubicBezTo>
                  <a:cubicBezTo>
                    <a:pt x="855936" y="338018"/>
                    <a:pt x="1005959" y="488074"/>
                    <a:pt x="1005959" y="673126"/>
                  </a:cubicBezTo>
                  <a:lnTo>
                    <a:pt x="1005959" y="1204070"/>
                  </a:lnTo>
                  <a:lnTo>
                    <a:pt x="1323009" y="1204070"/>
                  </a:lnTo>
                  <a:lnTo>
                    <a:pt x="1323009" y="661492"/>
                  </a:lnTo>
                  <a:cubicBezTo>
                    <a:pt x="1323009" y="296173"/>
                    <a:pt x="1026807" y="0"/>
                    <a:pt x="661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5" name="Google Shape;675;p8"/>
            <p:cNvPicPr preferRelativeResize="0"/>
            <p:nvPr/>
          </p:nvPicPr>
          <p:blipFill rotWithShape="1">
            <a:blip r:embed="rId2">
              <a:alphaModFix amt="20000"/>
            </a:blip>
            <a:srcRect l="51255" t="40908" r="14547" b="37896"/>
            <a:stretch/>
          </p:blipFill>
          <p:spPr>
            <a:xfrm rot="5400000">
              <a:off x="10555036" y="4384620"/>
              <a:ext cx="2356967" cy="2589790"/>
            </a:xfrm>
            <a:custGeom>
              <a:avLst/>
              <a:gdLst/>
              <a:ahLst/>
              <a:cxnLst/>
              <a:rect l="l" t="t" r="r" b="b"/>
              <a:pathLst>
                <a:path w="2356967" h="2589790" extrusionOk="0">
                  <a:moveTo>
                    <a:pt x="0" y="1294896"/>
                  </a:moveTo>
                  <a:cubicBezTo>
                    <a:pt x="0" y="579816"/>
                    <a:pt x="579759" y="0"/>
                    <a:pt x="1294871" y="0"/>
                  </a:cubicBezTo>
                  <a:lnTo>
                    <a:pt x="2356967" y="0"/>
                  </a:lnTo>
                  <a:lnTo>
                    <a:pt x="2356967" y="620626"/>
                  </a:lnTo>
                  <a:lnTo>
                    <a:pt x="1317644" y="620626"/>
                  </a:lnTo>
                  <a:cubicBezTo>
                    <a:pt x="955405" y="620626"/>
                    <a:pt x="661670" y="914296"/>
                    <a:pt x="661670" y="1276590"/>
                  </a:cubicBezTo>
                  <a:cubicBezTo>
                    <a:pt x="661670" y="1638805"/>
                    <a:pt x="955405" y="1932318"/>
                    <a:pt x="1317644" y="1932318"/>
                  </a:cubicBezTo>
                  <a:lnTo>
                    <a:pt x="2356967" y="1932318"/>
                  </a:lnTo>
                  <a:lnTo>
                    <a:pt x="2356967" y="2589790"/>
                  </a:lnTo>
                  <a:lnTo>
                    <a:pt x="1294871" y="2589790"/>
                  </a:lnTo>
                  <a:cubicBezTo>
                    <a:pt x="579759" y="2589790"/>
                    <a:pt x="0" y="2009977"/>
                    <a:pt x="0" y="1294896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76" name="Google Shape;676;p8"/>
          <p:cNvGrpSpPr/>
          <p:nvPr/>
        </p:nvGrpSpPr>
        <p:grpSpPr>
          <a:xfrm flipH="1">
            <a:off x="2171627" y="6093240"/>
            <a:ext cx="1718929" cy="372445"/>
            <a:chOff x="8300303" y="6093240"/>
            <a:chExt cx="1718929" cy="372445"/>
          </a:xfrm>
        </p:grpSpPr>
        <p:grpSp>
          <p:nvGrpSpPr>
            <p:cNvPr id="677" name="Google Shape;677;p8"/>
            <p:cNvGrpSpPr/>
            <p:nvPr/>
          </p:nvGrpSpPr>
          <p:grpSpPr>
            <a:xfrm>
              <a:off x="8300303" y="6093240"/>
              <a:ext cx="1718927" cy="372442"/>
              <a:chOff x="3290595" y="3170847"/>
              <a:chExt cx="878932" cy="190439"/>
            </a:xfrm>
          </p:grpSpPr>
          <p:sp>
            <p:nvSpPr>
              <p:cNvPr id="678" name="Google Shape;678;p8"/>
              <p:cNvSpPr/>
              <p:nvPr/>
            </p:nvSpPr>
            <p:spPr>
              <a:xfrm>
                <a:off x="3290595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>
                <a:off x="3506498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5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>
                <a:off x="3722404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3938311" y="3170847"/>
                <a:ext cx="231216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16" h="190439" extrusionOk="0">
                    <a:moveTo>
                      <a:pt x="128435" y="0"/>
                    </a:moveTo>
                    <a:lnTo>
                      <a:pt x="231217" y="0"/>
                    </a:lnTo>
                    <a:lnTo>
                      <a:pt x="102766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82" name="Google Shape;682;p8"/>
            <p:cNvPicPr preferRelativeResize="0"/>
            <p:nvPr/>
          </p:nvPicPr>
          <p:blipFill rotWithShape="1">
            <a:blip r:embed="rId2">
              <a:alphaModFix amt="20000"/>
            </a:blip>
            <a:srcRect l="88653" t="17890" r="5942" b="68041"/>
            <a:stretch/>
          </p:blipFill>
          <p:spPr>
            <a:xfrm rot="5400000">
              <a:off x="8973545" y="5419998"/>
              <a:ext cx="372444" cy="1718929"/>
            </a:xfrm>
            <a:custGeom>
              <a:avLst/>
              <a:gdLst/>
              <a:ahLst/>
              <a:cxnLst/>
              <a:rect l="l" t="t" r="r" b="b"/>
              <a:pathLst>
                <a:path w="372444" h="1718929" extrusionOk="0">
                  <a:moveTo>
                    <a:pt x="0" y="201011"/>
                  </a:moveTo>
                  <a:lnTo>
                    <a:pt x="0" y="0"/>
                  </a:lnTo>
                  <a:lnTo>
                    <a:pt x="372444" y="251212"/>
                  </a:lnTo>
                  <a:lnTo>
                    <a:pt x="372444" y="452191"/>
                  </a:lnTo>
                  <a:close/>
                  <a:moveTo>
                    <a:pt x="0" y="623259"/>
                  </a:moveTo>
                  <a:lnTo>
                    <a:pt x="0" y="422274"/>
                  </a:lnTo>
                  <a:lnTo>
                    <a:pt x="372444" y="673453"/>
                  </a:lnTo>
                  <a:lnTo>
                    <a:pt x="372444" y="874440"/>
                  </a:lnTo>
                  <a:close/>
                  <a:moveTo>
                    <a:pt x="0" y="1045507"/>
                  </a:moveTo>
                  <a:lnTo>
                    <a:pt x="0" y="844520"/>
                  </a:lnTo>
                  <a:lnTo>
                    <a:pt x="372444" y="1095701"/>
                  </a:lnTo>
                  <a:lnTo>
                    <a:pt x="372444" y="1296688"/>
                  </a:lnTo>
                  <a:close/>
                  <a:moveTo>
                    <a:pt x="0" y="1467748"/>
                  </a:moveTo>
                  <a:lnTo>
                    <a:pt x="0" y="1266763"/>
                  </a:lnTo>
                  <a:lnTo>
                    <a:pt x="372444" y="1517942"/>
                  </a:lnTo>
                  <a:lnTo>
                    <a:pt x="372444" y="17189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683" name="Google Shape;683;p8"/>
          <p:cNvGrpSpPr/>
          <p:nvPr/>
        </p:nvGrpSpPr>
        <p:grpSpPr>
          <a:xfrm rot="5400000">
            <a:off x="11167376" y="3272621"/>
            <a:ext cx="1372876" cy="674089"/>
            <a:chOff x="7673633" y="189975"/>
            <a:chExt cx="1525417" cy="750572"/>
          </a:xfrm>
        </p:grpSpPr>
        <p:sp>
          <p:nvSpPr>
            <p:cNvPr id="684" name="Google Shape;684;p8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5" name="Google Shape;685;p8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12"/>
          <p:cNvGrpSpPr/>
          <p:nvPr/>
        </p:nvGrpSpPr>
        <p:grpSpPr>
          <a:xfrm>
            <a:off x="255606" y="189715"/>
            <a:ext cx="2026882" cy="2001020"/>
            <a:chOff x="3161217" y="1970080"/>
            <a:chExt cx="1395636" cy="1377828"/>
          </a:xfrm>
        </p:grpSpPr>
        <p:sp>
          <p:nvSpPr>
            <p:cNvPr id="931" name="Google Shape;931;p12"/>
            <p:cNvSpPr/>
            <p:nvPr/>
          </p:nvSpPr>
          <p:spPr>
            <a:xfrm>
              <a:off x="449370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3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3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2"/>
            <p:cNvSpPr/>
            <p:nvPr/>
          </p:nvSpPr>
          <p:spPr>
            <a:xfrm>
              <a:off x="427162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8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8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2"/>
            <p:cNvSpPr/>
            <p:nvPr/>
          </p:nvSpPr>
          <p:spPr>
            <a:xfrm>
              <a:off x="4049541" y="1970080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53355" y="26685"/>
                  </a:moveTo>
                  <a:cubicBezTo>
                    <a:pt x="53355" y="41424"/>
                    <a:pt x="41412" y="53370"/>
                    <a:pt x="26677" y="53370"/>
                  </a:cubicBezTo>
                  <a:cubicBezTo>
                    <a:pt x="11942" y="53370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5" y="11946"/>
                    <a:pt x="53355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2"/>
            <p:cNvSpPr/>
            <p:nvPr/>
          </p:nvSpPr>
          <p:spPr>
            <a:xfrm>
              <a:off x="3827449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4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2"/>
            <p:cNvSpPr/>
            <p:nvPr/>
          </p:nvSpPr>
          <p:spPr>
            <a:xfrm>
              <a:off x="3605373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0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2"/>
            <p:cNvSpPr/>
            <p:nvPr/>
          </p:nvSpPr>
          <p:spPr>
            <a:xfrm>
              <a:off x="3383297" y="1970080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53367" y="26685"/>
                  </a:moveTo>
                  <a:cubicBezTo>
                    <a:pt x="53367" y="41424"/>
                    <a:pt x="41420" y="53370"/>
                    <a:pt x="26681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7" y="11946"/>
                    <a:pt x="53367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2"/>
            <p:cNvSpPr/>
            <p:nvPr/>
          </p:nvSpPr>
          <p:spPr>
            <a:xfrm>
              <a:off x="3161217" y="1970080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53371" y="26685"/>
                  </a:moveTo>
                  <a:cubicBezTo>
                    <a:pt x="53371" y="41424"/>
                    <a:pt x="41425" y="53370"/>
                    <a:pt x="26685" y="53370"/>
                  </a:cubicBezTo>
                  <a:cubicBezTo>
                    <a:pt x="11946" y="53370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5" y="0"/>
                    <a:pt x="53371" y="11946"/>
                    <a:pt x="53371" y="26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2"/>
            <p:cNvSpPr/>
            <p:nvPr/>
          </p:nvSpPr>
          <p:spPr>
            <a:xfrm>
              <a:off x="316210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2"/>
            <p:cNvSpPr/>
            <p:nvPr/>
          </p:nvSpPr>
          <p:spPr>
            <a:xfrm>
              <a:off x="316210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2"/>
            <p:cNvSpPr/>
            <p:nvPr/>
          </p:nvSpPr>
          <p:spPr>
            <a:xfrm>
              <a:off x="316210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2"/>
            <p:cNvSpPr/>
            <p:nvPr/>
          </p:nvSpPr>
          <p:spPr>
            <a:xfrm>
              <a:off x="316210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0" y="0"/>
                    <a:pt x="53370" y="11950"/>
                    <a:pt x="53370" y="26685"/>
                  </a:cubicBezTo>
                  <a:cubicBezTo>
                    <a:pt x="53370" y="41424"/>
                    <a:pt x="41420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2"/>
            <p:cNvSpPr/>
            <p:nvPr/>
          </p:nvSpPr>
          <p:spPr>
            <a:xfrm>
              <a:off x="316210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4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2"/>
            <p:cNvSpPr/>
            <p:nvPr/>
          </p:nvSpPr>
          <p:spPr>
            <a:xfrm>
              <a:off x="316210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0" y="0"/>
                    <a:pt x="53370" y="11946"/>
                    <a:pt x="53370" y="26685"/>
                  </a:cubicBezTo>
                  <a:cubicBezTo>
                    <a:pt x="53370" y="41420"/>
                    <a:pt x="41420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2"/>
            <p:cNvSpPr/>
            <p:nvPr/>
          </p:nvSpPr>
          <p:spPr>
            <a:xfrm>
              <a:off x="3385665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2"/>
            <p:cNvSpPr/>
            <p:nvPr/>
          </p:nvSpPr>
          <p:spPr>
            <a:xfrm>
              <a:off x="3385665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2"/>
            <p:cNvSpPr/>
            <p:nvPr/>
          </p:nvSpPr>
          <p:spPr>
            <a:xfrm>
              <a:off x="3385665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2"/>
            <p:cNvSpPr/>
            <p:nvPr/>
          </p:nvSpPr>
          <p:spPr>
            <a:xfrm>
              <a:off x="3385665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50" y="53370"/>
                    <a:pt x="0" y="41424"/>
                    <a:pt x="0" y="26685"/>
                  </a:cubicBezTo>
                  <a:cubicBezTo>
                    <a:pt x="0" y="11950"/>
                    <a:pt x="11950" y="0"/>
                    <a:pt x="26685" y="0"/>
                  </a:cubicBezTo>
                  <a:cubicBezTo>
                    <a:pt x="41424" y="0"/>
                    <a:pt x="53371" y="11950"/>
                    <a:pt x="53371" y="26685"/>
                  </a:cubicBezTo>
                  <a:cubicBezTo>
                    <a:pt x="53371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3385665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4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2"/>
            <p:cNvSpPr/>
            <p:nvPr/>
          </p:nvSpPr>
          <p:spPr>
            <a:xfrm>
              <a:off x="3385665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50" y="53371"/>
                    <a:pt x="0" y="41420"/>
                    <a:pt x="0" y="26685"/>
                  </a:cubicBezTo>
                  <a:cubicBezTo>
                    <a:pt x="0" y="11946"/>
                    <a:pt x="11950" y="0"/>
                    <a:pt x="26685" y="0"/>
                  </a:cubicBezTo>
                  <a:cubicBezTo>
                    <a:pt x="41424" y="0"/>
                    <a:pt x="53371" y="11946"/>
                    <a:pt x="53371" y="26685"/>
                  </a:cubicBezTo>
                  <a:cubicBezTo>
                    <a:pt x="53371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2"/>
            <p:cNvSpPr/>
            <p:nvPr/>
          </p:nvSpPr>
          <p:spPr>
            <a:xfrm>
              <a:off x="3609227" y="3294538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3609227" y="3072462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2"/>
            <p:cNvSpPr/>
            <p:nvPr/>
          </p:nvSpPr>
          <p:spPr>
            <a:xfrm>
              <a:off x="3609227" y="2850386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2"/>
            <p:cNvSpPr/>
            <p:nvPr/>
          </p:nvSpPr>
          <p:spPr>
            <a:xfrm>
              <a:off x="3609227" y="2628305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5" y="0"/>
                  </a:cubicBezTo>
                  <a:cubicBezTo>
                    <a:pt x="41424" y="0"/>
                    <a:pt x="53370" y="11950"/>
                    <a:pt x="53370" y="26685"/>
                  </a:cubicBezTo>
                  <a:cubicBezTo>
                    <a:pt x="53370" y="41424"/>
                    <a:pt x="41424" y="53370"/>
                    <a:pt x="26685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3609227" y="2406229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4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2"/>
            <p:cNvSpPr/>
            <p:nvPr/>
          </p:nvSpPr>
          <p:spPr>
            <a:xfrm>
              <a:off x="3609227" y="2184153"/>
              <a:ext cx="53370" cy="53370"/>
            </a:xfrm>
            <a:custGeom>
              <a:avLst/>
              <a:gdLst/>
              <a:ahLst/>
              <a:cxnLst/>
              <a:rect l="l" t="t" r="r" b="b"/>
              <a:pathLst>
                <a:path w="53370" h="53370" extrusionOk="0">
                  <a:moveTo>
                    <a:pt x="26685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5" y="0"/>
                  </a:cubicBezTo>
                  <a:cubicBezTo>
                    <a:pt x="41424" y="0"/>
                    <a:pt x="53370" y="11946"/>
                    <a:pt x="53370" y="26685"/>
                  </a:cubicBezTo>
                  <a:cubicBezTo>
                    <a:pt x="53370" y="41420"/>
                    <a:pt x="41424" y="53371"/>
                    <a:pt x="26685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2"/>
            <p:cNvSpPr/>
            <p:nvPr/>
          </p:nvSpPr>
          <p:spPr>
            <a:xfrm>
              <a:off x="3832789" y="3294538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2"/>
            <p:cNvSpPr/>
            <p:nvPr/>
          </p:nvSpPr>
          <p:spPr>
            <a:xfrm>
              <a:off x="3832789" y="3072462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2"/>
            <p:cNvSpPr/>
            <p:nvPr/>
          </p:nvSpPr>
          <p:spPr>
            <a:xfrm>
              <a:off x="3832789" y="2850386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2"/>
            <p:cNvSpPr/>
            <p:nvPr/>
          </p:nvSpPr>
          <p:spPr>
            <a:xfrm>
              <a:off x="3832789" y="2628305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0"/>
                  </a:moveTo>
                  <a:cubicBezTo>
                    <a:pt x="11946" y="53370"/>
                    <a:pt x="0" y="41424"/>
                    <a:pt x="0" y="26685"/>
                  </a:cubicBezTo>
                  <a:cubicBezTo>
                    <a:pt x="0" y="11950"/>
                    <a:pt x="11946" y="0"/>
                    <a:pt x="26681" y="0"/>
                  </a:cubicBezTo>
                  <a:cubicBezTo>
                    <a:pt x="41420" y="0"/>
                    <a:pt x="53366" y="11950"/>
                    <a:pt x="53366" y="26685"/>
                  </a:cubicBezTo>
                  <a:cubicBezTo>
                    <a:pt x="53366" y="41424"/>
                    <a:pt x="41420" y="53370"/>
                    <a:pt x="26681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2"/>
            <p:cNvSpPr/>
            <p:nvPr/>
          </p:nvSpPr>
          <p:spPr>
            <a:xfrm>
              <a:off x="3832789" y="2406229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4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4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2"/>
            <p:cNvSpPr/>
            <p:nvPr/>
          </p:nvSpPr>
          <p:spPr>
            <a:xfrm>
              <a:off x="3832789" y="2184153"/>
              <a:ext cx="53366" cy="53370"/>
            </a:xfrm>
            <a:custGeom>
              <a:avLst/>
              <a:gdLst/>
              <a:ahLst/>
              <a:cxnLst/>
              <a:rect l="l" t="t" r="r" b="b"/>
              <a:pathLst>
                <a:path w="53366" h="53370" extrusionOk="0">
                  <a:moveTo>
                    <a:pt x="26681" y="53371"/>
                  </a:moveTo>
                  <a:cubicBezTo>
                    <a:pt x="11946" y="53371"/>
                    <a:pt x="0" y="41420"/>
                    <a:pt x="0" y="26685"/>
                  </a:cubicBezTo>
                  <a:cubicBezTo>
                    <a:pt x="0" y="11946"/>
                    <a:pt x="11946" y="0"/>
                    <a:pt x="26681" y="0"/>
                  </a:cubicBezTo>
                  <a:cubicBezTo>
                    <a:pt x="41420" y="0"/>
                    <a:pt x="53366" y="11946"/>
                    <a:pt x="53366" y="26685"/>
                  </a:cubicBezTo>
                  <a:cubicBezTo>
                    <a:pt x="53366" y="41420"/>
                    <a:pt x="41420" y="53371"/>
                    <a:pt x="26681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2"/>
            <p:cNvSpPr/>
            <p:nvPr/>
          </p:nvSpPr>
          <p:spPr>
            <a:xfrm>
              <a:off x="4056342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2"/>
            <p:cNvSpPr/>
            <p:nvPr/>
          </p:nvSpPr>
          <p:spPr>
            <a:xfrm>
              <a:off x="4056342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2"/>
            <p:cNvSpPr/>
            <p:nvPr/>
          </p:nvSpPr>
          <p:spPr>
            <a:xfrm>
              <a:off x="4056342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2"/>
            <p:cNvSpPr/>
            <p:nvPr/>
          </p:nvSpPr>
          <p:spPr>
            <a:xfrm>
              <a:off x="4056342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2"/>
            <p:cNvSpPr/>
            <p:nvPr/>
          </p:nvSpPr>
          <p:spPr>
            <a:xfrm>
              <a:off x="4056342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2"/>
            <p:cNvSpPr/>
            <p:nvPr/>
          </p:nvSpPr>
          <p:spPr>
            <a:xfrm>
              <a:off x="4056342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2"/>
            <p:cNvSpPr/>
            <p:nvPr/>
          </p:nvSpPr>
          <p:spPr>
            <a:xfrm>
              <a:off x="4279920" y="3294538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2"/>
            <p:cNvSpPr/>
            <p:nvPr/>
          </p:nvSpPr>
          <p:spPr>
            <a:xfrm>
              <a:off x="4279920" y="3072462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2"/>
            <p:cNvSpPr/>
            <p:nvPr/>
          </p:nvSpPr>
          <p:spPr>
            <a:xfrm>
              <a:off x="4279920" y="2850386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2"/>
            <p:cNvSpPr/>
            <p:nvPr/>
          </p:nvSpPr>
          <p:spPr>
            <a:xfrm>
              <a:off x="4279920" y="2628305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54" y="11950"/>
                    <a:pt x="53354" y="26685"/>
                  </a:cubicBezTo>
                  <a:cubicBezTo>
                    <a:pt x="53354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2"/>
            <p:cNvSpPr/>
            <p:nvPr/>
          </p:nvSpPr>
          <p:spPr>
            <a:xfrm>
              <a:off x="4279920" y="2406229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2"/>
            <p:cNvSpPr/>
            <p:nvPr/>
          </p:nvSpPr>
          <p:spPr>
            <a:xfrm>
              <a:off x="4279920" y="2184153"/>
              <a:ext cx="53354" cy="53370"/>
            </a:xfrm>
            <a:custGeom>
              <a:avLst/>
              <a:gdLst/>
              <a:ahLst/>
              <a:cxnLst/>
              <a:rect l="l" t="t" r="r" b="b"/>
              <a:pathLst>
                <a:path w="53354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54" y="11946"/>
                    <a:pt x="53354" y="26685"/>
                  </a:cubicBezTo>
                  <a:cubicBezTo>
                    <a:pt x="53354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2"/>
            <p:cNvSpPr/>
            <p:nvPr/>
          </p:nvSpPr>
          <p:spPr>
            <a:xfrm>
              <a:off x="4503458" y="3294538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2"/>
            <p:cNvSpPr/>
            <p:nvPr/>
          </p:nvSpPr>
          <p:spPr>
            <a:xfrm>
              <a:off x="4503458" y="3072462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2"/>
            <p:cNvSpPr/>
            <p:nvPr/>
          </p:nvSpPr>
          <p:spPr>
            <a:xfrm>
              <a:off x="4503458" y="2850386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2"/>
            <p:cNvSpPr/>
            <p:nvPr/>
          </p:nvSpPr>
          <p:spPr>
            <a:xfrm>
              <a:off x="4503458" y="2628305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0"/>
                  </a:moveTo>
                  <a:cubicBezTo>
                    <a:pt x="11942" y="53370"/>
                    <a:pt x="0" y="41424"/>
                    <a:pt x="0" y="26685"/>
                  </a:cubicBezTo>
                  <a:cubicBezTo>
                    <a:pt x="0" y="11950"/>
                    <a:pt x="11942" y="0"/>
                    <a:pt x="26677" y="0"/>
                  </a:cubicBezTo>
                  <a:cubicBezTo>
                    <a:pt x="41412" y="0"/>
                    <a:pt x="53395" y="11950"/>
                    <a:pt x="53395" y="26685"/>
                  </a:cubicBezTo>
                  <a:cubicBezTo>
                    <a:pt x="53395" y="41424"/>
                    <a:pt x="41412" y="53370"/>
                    <a:pt x="26677" y="5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2"/>
            <p:cNvSpPr/>
            <p:nvPr/>
          </p:nvSpPr>
          <p:spPr>
            <a:xfrm>
              <a:off x="4503458" y="2406229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4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4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2"/>
            <p:cNvSpPr/>
            <p:nvPr/>
          </p:nvSpPr>
          <p:spPr>
            <a:xfrm>
              <a:off x="4503458" y="2184153"/>
              <a:ext cx="53395" cy="53370"/>
            </a:xfrm>
            <a:custGeom>
              <a:avLst/>
              <a:gdLst/>
              <a:ahLst/>
              <a:cxnLst/>
              <a:rect l="l" t="t" r="r" b="b"/>
              <a:pathLst>
                <a:path w="53395" h="53370" extrusionOk="0">
                  <a:moveTo>
                    <a:pt x="26677" y="53371"/>
                  </a:moveTo>
                  <a:cubicBezTo>
                    <a:pt x="11942" y="53371"/>
                    <a:pt x="0" y="41420"/>
                    <a:pt x="0" y="26685"/>
                  </a:cubicBezTo>
                  <a:cubicBezTo>
                    <a:pt x="0" y="11946"/>
                    <a:pt x="11942" y="0"/>
                    <a:pt x="26677" y="0"/>
                  </a:cubicBezTo>
                  <a:cubicBezTo>
                    <a:pt x="41412" y="0"/>
                    <a:pt x="53395" y="11946"/>
                    <a:pt x="53395" y="26685"/>
                  </a:cubicBezTo>
                  <a:cubicBezTo>
                    <a:pt x="53395" y="41420"/>
                    <a:pt x="41412" y="53371"/>
                    <a:pt x="26677" y="53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12"/>
          <p:cNvSpPr txBox="1">
            <a:spLocks noGrp="1"/>
          </p:cNvSpPr>
          <p:nvPr>
            <p:ph type="title"/>
          </p:nvPr>
        </p:nvSpPr>
        <p:spPr>
          <a:xfrm>
            <a:off x="415600" y="396150"/>
            <a:ext cx="11360700" cy="96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982" name="Google Shape;982;p12"/>
          <p:cNvGrpSpPr/>
          <p:nvPr/>
        </p:nvGrpSpPr>
        <p:grpSpPr>
          <a:xfrm rot="5400000" flipH="1">
            <a:off x="11168643" y="3034213"/>
            <a:ext cx="1372723" cy="674014"/>
            <a:chOff x="7673633" y="189975"/>
            <a:chExt cx="1525417" cy="750572"/>
          </a:xfrm>
        </p:grpSpPr>
        <p:sp>
          <p:nvSpPr>
            <p:cNvPr id="983" name="Google Shape;983;p12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4" name="Google Shape;984;p12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985" name="Google Shape;985;p12"/>
          <p:cNvGrpSpPr/>
          <p:nvPr/>
        </p:nvGrpSpPr>
        <p:grpSpPr>
          <a:xfrm>
            <a:off x="9370003" y="6485565"/>
            <a:ext cx="1718929" cy="372445"/>
            <a:chOff x="8300303" y="6093240"/>
            <a:chExt cx="1718929" cy="372445"/>
          </a:xfrm>
        </p:grpSpPr>
        <p:grpSp>
          <p:nvGrpSpPr>
            <p:cNvPr id="986" name="Google Shape;986;p12"/>
            <p:cNvGrpSpPr/>
            <p:nvPr/>
          </p:nvGrpSpPr>
          <p:grpSpPr>
            <a:xfrm>
              <a:off x="8300303" y="6093240"/>
              <a:ext cx="1718927" cy="372442"/>
              <a:chOff x="3290595" y="3170847"/>
              <a:chExt cx="878932" cy="190439"/>
            </a:xfrm>
          </p:grpSpPr>
          <p:sp>
            <p:nvSpPr>
              <p:cNvPr id="987" name="Google Shape;987;p12"/>
              <p:cNvSpPr/>
              <p:nvPr/>
            </p:nvSpPr>
            <p:spPr>
              <a:xfrm>
                <a:off x="3290595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2"/>
              <p:cNvSpPr/>
              <p:nvPr/>
            </p:nvSpPr>
            <p:spPr>
              <a:xfrm>
                <a:off x="3506498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5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2"/>
              <p:cNvSpPr/>
              <p:nvPr/>
            </p:nvSpPr>
            <p:spPr>
              <a:xfrm>
                <a:off x="3722404" y="3170847"/>
                <a:ext cx="231204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04" h="190439" extrusionOk="0">
                    <a:moveTo>
                      <a:pt x="128435" y="0"/>
                    </a:moveTo>
                    <a:lnTo>
                      <a:pt x="231204" y="0"/>
                    </a:lnTo>
                    <a:lnTo>
                      <a:pt x="102770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2"/>
              <p:cNvSpPr/>
              <p:nvPr/>
            </p:nvSpPr>
            <p:spPr>
              <a:xfrm>
                <a:off x="3938311" y="3170847"/>
                <a:ext cx="231216" cy="190439"/>
              </a:xfrm>
              <a:custGeom>
                <a:avLst/>
                <a:gdLst/>
                <a:ahLst/>
                <a:cxnLst/>
                <a:rect l="l" t="t" r="r" b="b"/>
                <a:pathLst>
                  <a:path w="231216" h="190439" extrusionOk="0">
                    <a:moveTo>
                      <a:pt x="128435" y="0"/>
                    </a:moveTo>
                    <a:lnTo>
                      <a:pt x="231217" y="0"/>
                    </a:lnTo>
                    <a:lnTo>
                      <a:pt x="102766" y="190440"/>
                    </a:lnTo>
                    <a:lnTo>
                      <a:pt x="0" y="190440"/>
                    </a:lnTo>
                    <a:lnTo>
                      <a:pt x="128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991" name="Google Shape;991;p12"/>
            <p:cNvPicPr preferRelativeResize="0"/>
            <p:nvPr/>
          </p:nvPicPr>
          <p:blipFill rotWithShape="1">
            <a:blip r:embed="rId2">
              <a:alphaModFix amt="20000"/>
            </a:blip>
            <a:srcRect l="88653" t="17890" r="5942" b="68041"/>
            <a:stretch/>
          </p:blipFill>
          <p:spPr>
            <a:xfrm rot="5400000">
              <a:off x="8973545" y="5419998"/>
              <a:ext cx="372444" cy="1718929"/>
            </a:xfrm>
            <a:custGeom>
              <a:avLst/>
              <a:gdLst/>
              <a:ahLst/>
              <a:cxnLst/>
              <a:rect l="l" t="t" r="r" b="b"/>
              <a:pathLst>
                <a:path w="372444" h="1718929" extrusionOk="0">
                  <a:moveTo>
                    <a:pt x="0" y="201011"/>
                  </a:moveTo>
                  <a:lnTo>
                    <a:pt x="0" y="0"/>
                  </a:lnTo>
                  <a:lnTo>
                    <a:pt x="372444" y="251212"/>
                  </a:lnTo>
                  <a:lnTo>
                    <a:pt x="372444" y="452191"/>
                  </a:lnTo>
                  <a:close/>
                  <a:moveTo>
                    <a:pt x="0" y="623259"/>
                  </a:moveTo>
                  <a:lnTo>
                    <a:pt x="0" y="422274"/>
                  </a:lnTo>
                  <a:lnTo>
                    <a:pt x="372444" y="673453"/>
                  </a:lnTo>
                  <a:lnTo>
                    <a:pt x="372444" y="874440"/>
                  </a:lnTo>
                  <a:close/>
                  <a:moveTo>
                    <a:pt x="0" y="1045507"/>
                  </a:moveTo>
                  <a:lnTo>
                    <a:pt x="0" y="844520"/>
                  </a:lnTo>
                  <a:lnTo>
                    <a:pt x="372444" y="1095701"/>
                  </a:lnTo>
                  <a:lnTo>
                    <a:pt x="372444" y="1296688"/>
                  </a:lnTo>
                  <a:close/>
                  <a:moveTo>
                    <a:pt x="0" y="1467748"/>
                  </a:moveTo>
                  <a:lnTo>
                    <a:pt x="0" y="1266763"/>
                  </a:lnTo>
                  <a:lnTo>
                    <a:pt x="372444" y="1517942"/>
                  </a:lnTo>
                  <a:lnTo>
                    <a:pt x="372444" y="171892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992" name="Google Shape;992;p12"/>
          <p:cNvGrpSpPr/>
          <p:nvPr/>
        </p:nvGrpSpPr>
        <p:grpSpPr>
          <a:xfrm rot="-5400000">
            <a:off x="-349353" y="4559463"/>
            <a:ext cx="1372723" cy="674014"/>
            <a:chOff x="7673633" y="189975"/>
            <a:chExt cx="1525417" cy="750572"/>
          </a:xfrm>
        </p:grpSpPr>
        <p:sp>
          <p:nvSpPr>
            <p:cNvPr id="993" name="Google Shape;993;p12"/>
            <p:cNvSpPr/>
            <p:nvPr/>
          </p:nvSpPr>
          <p:spPr>
            <a:xfrm>
              <a:off x="7673633" y="189975"/>
              <a:ext cx="1525417" cy="750572"/>
            </a:xfrm>
            <a:custGeom>
              <a:avLst/>
              <a:gdLst/>
              <a:ahLst/>
              <a:cxnLst/>
              <a:rect l="l" t="t" r="r" b="b"/>
              <a:pathLst>
                <a:path w="779268" h="383434" extrusionOk="0">
                  <a:moveTo>
                    <a:pt x="0" y="0"/>
                  </a:moveTo>
                  <a:cubicBezTo>
                    <a:pt x="3607" y="212268"/>
                    <a:pt x="176381" y="383434"/>
                    <a:pt x="389514" y="383434"/>
                  </a:cubicBezTo>
                  <a:cubicBezTo>
                    <a:pt x="602648" y="383434"/>
                    <a:pt x="775665" y="212268"/>
                    <a:pt x="779268" y="0"/>
                  </a:cubicBezTo>
                  <a:lnTo>
                    <a:pt x="581275" y="0"/>
                  </a:lnTo>
                  <a:cubicBezTo>
                    <a:pt x="577672" y="103057"/>
                    <a:pt x="493430" y="185708"/>
                    <a:pt x="389514" y="185708"/>
                  </a:cubicBezTo>
                  <a:cubicBezTo>
                    <a:pt x="285559" y="185708"/>
                    <a:pt x="201439" y="103057"/>
                    <a:pt x="1978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4" name="Google Shape;994;p12"/>
            <p:cNvPicPr preferRelativeResize="0"/>
            <p:nvPr/>
          </p:nvPicPr>
          <p:blipFill rotWithShape="1">
            <a:blip r:embed="rId2">
              <a:alphaModFix amt="20000"/>
            </a:blip>
            <a:srcRect l="3005" t="24601" r="86104" b="62913"/>
            <a:stretch/>
          </p:blipFill>
          <p:spPr>
            <a:xfrm rot="5400000">
              <a:off x="8061055" y="-197447"/>
              <a:ext cx="750572" cy="1525417"/>
            </a:xfrm>
            <a:custGeom>
              <a:avLst/>
              <a:gdLst/>
              <a:ahLst/>
              <a:cxnLst/>
              <a:rect l="l" t="t" r="r" b="b"/>
              <a:pathLst>
                <a:path w="750572" h="1525417" extrusionOk="0">
                  <a:moveTo>
                    <a:pt x="0" y="1525417"/>
                  </a:moveTo>
                  <a:lnTo>
                    <a:pt x="0" y="1138153"/>
                  </a:lnTo>
                  <a:cubicBezTo>
                    <a:pt x="201734" y="1131100"/>
                    <a:pt x="363524" y="966436"/>
                    <a:pt x="363524" y="762943"/>
                  </a:cubicBezTo>
                  <a:cubicBezTo>
                    <a:pt x="363524" y="559528"/>
                    <a:pt x="201734" y="394624"/>
                    <a:pt x="0" y="387571"/>
                  </a:cubicBezTo>
                  <a:lnTo>
                    <a:pt x="0" y="0"/>
                  </a:lnTo>
                  <a:cubicBezTo>
                    <a:pt x="415515" y="7053"/>
                    <a:pt x="750572" y="345734"/>
                    <a:pt x="750572" y="762943"/>
                  </a:cubicBezTo>
                  <a:cubicBezTo>
                    <a:pt x="750572" y="1180151"/>
                    <a:pt x="415515" y="1518357"/>
                    <a:pt x="0" y="1525417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995" name="Google Shape;995;p12"/>
          <p:cNvGrpSpPr/>
          <p:nvPr/>
        </p:nvGrpSpPr>
        <p:grpSpPr>
          <a:xfrm>
            <a:off x="415610" y="6388862"/>
            <a:ext cx="3193508" cy="469147"/>
            <a:chOff x="1439710" y="6217176"/>
            <a:chExt cx="4333706" cy="640824"/>
          </a:xfrm>
        </p:grpSpPr>
        <p:sp>
          <p:nvSpPr>
            <p:cNvPr id="996" name="Google Shape;996;p12"/>
            <p:cNvSpPr/>
            <p:nvPr/>
          </p:nvSpPr>
          <p:spPr>
            <a:xfrm>
              <a:off x="1439710" y="6217199"/>
              <a:ext cx="2177776" cy="640797"/>
            </a:xfrm>
            <a:custGeom>
              <a:avLst/>
              <a:gdLst/>
              <a:ahLst/>
              <a:cxnLst/>
              <a:rect l="l" t="t" r="r" b="b"/>
              <a:pathLst>
                <a:path w="1112529" h="327355" extrusionOk="0">
                  <a:moveTo>
                    <a:pt x="0" y="0"/>
                  </a:moveTo>
                  <a:lnTo>
                    <a:pt x="1112530" y="0"/>
                  </a:lnTo>
                  <a:lnTo>
                    <a:pt x="1112530" y="327356"/>
                  </a:lnTo>
                  <a:lnTo>
                    <a:pt x="0" y="327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/>
            <p:nvPr/>
          </p:nvSpPr>
          <p:spPr>
            <a:xfrm>
              <a:off x="3959995" y="6217176"/>
              <a:ext cx="740168" cy="640821"/>
            </a:xfrm>
            <a:custGeom>
              <a:avLst/>
              <a:gdLst/>
              <a:ahLst/>
              <a:cxnLst/>
              <a:rect l="l" t="t" r="r" b="b"/>
              <a:pathLst>
                <a:path w="378119" h="327367" extrusionOk="0">
                  <a:moveTo>
                    <a:pt x="0" y="0"/>
                  </a:moveTo>
                  <a:lnTo>
                    <a:pt x="378119" y="0"/>
                  </a:lnTo>
                  <a:lnTo>
                    <a:pt x="378119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2"/>
            <p:cNvSpPr/>
            <p:nvPr/>
          </p:nvSpPr>
          <p:spPr>
            <a:xfrm>
              <a:off x="5033255" y="6217176"/>
              <a:ext cx="740160" cy="640821"/>
            </a:xfrm>
            <a:custGeom>
              <a:avLst/>
              <a:gdLst/>
              <a:ahLst/>
              <a:cxnLst/>
              <a:rect l="l" t="t" r="r" b="b"/>
              <a:pathLst>
                <a:path w="378115" h="327367" extrusionOk="0">
                  <a:moveTo>
                    <a:pt x="0" y="0"/>
                  </a:moveTo>
                  <a:lnTo>
                    <a:pt x="378115" y="0"/>
                  </a:lnTo>
                  <a:lnTo>
                    <a:pt x="378115" y="327368"/>
                  </a:lnTo>
                  <a:lnTo>
                    <a:pt x="0" y="327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9" name="Google Shape;999;p12"/>
            <p:cNvPicPr preferRelativeResize="0"/>
            <p:nvPr/>
          </p:nvPicPr>
          <p:blipFill rotWithShape="1">
            <a:blip r:embed="rId2">
              <a:alphaModFix amt="20000"/>
            </a:blip>
            <a:srcRect l="90452" t="52638" r="250" b="11892"/>
            <a:stretch/>
          </p:blipFill>
          <p:spPr>
            <a:xfrm rot="5400000">
              <a:off x="3286151" y="4370736"/>
              <a:ext cx="640823" cy="4333705"/>
            </a:xfrm>
            <a:custGeom>
              <a:avLst/>
              <a:gdLst/>
              <a:ahLst/>
              <a:cxnLst/>
              <a:rect l="l" t="t" r="r" b="b"/>
              <a:pathLst>
                <a:path w="640823" h="4333705" extrusionOk="0">
                  <a:moveTo>
                    <a:pt x="23" y="4333705"/>
                  </a:moveTo>
                  <a:lnTo>
                    <a:pt x="23" y="2155927"/>
                  </a:lnTo>
                  <a:lnTo>
                    <a:pt x="640822" y="2155927"/>
                  </a:lnTo>
                  <a:lnTo>
                    <a:pt x="640822" y="4333705"/>
                  </a:lnTo>
                  <a:close/>
                  <a:moveTo>
                    <a:pt x="0" y="740160"/>
                  </a:moveTo>
                  <a:lnTo>
                    <a:pt x="0" y="0"/>
                  </a:lnTo>
                  <a:lnTo>
                    <a:pt x="640823" y="0"/>
                  </a:lnTo>
                  <a:lnTo>
                    <a:pt x="640823" y="740160"/>
                  </a:lnTo>
                  <a:close/>
                  <a:moveTo>
                    <a:pt x="0" y="1813420"/>
                  </a:moveTo>
                  <a:lnTo>
                    <a:pt x="0" y="1073252"/>
                  </a:lnTo>
                  <a:lnTo>
                    <a:pt x="640823" y="1073252"/>
                  </a:lnTo>
                  <a:lnTo>
                    <a:pt x="640823" y="181342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5400000">
            <a:off x="2649775" y="-2662825"/>
            <a:ext cx="6892450" cy="122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chivo Black"/>
              <a:buNone/>
              <a:defRPr sz="4500">
                <a:solidFill>
                  <a:schemeClr val="l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Char char="●"/>
              <a:defRPr sz="25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●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●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8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8B852-3201-4071-4CAC-2010DC0E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Sozialwissenschaften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47384-203E-D816-B0C8-8BE0A2DA3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Wahlpflichtfach ab Klasse 7 an der 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33833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1532-2549-F483-25FC-BD438299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800" dirty="0"/>
              <a:t>Inhalt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1. Was ist Sozialwissenschaften?</a:t>
            </a:r>
            <a:br>
              <a:rPr lang="de-DE" sz="2800" dirty="0"/>
            </a:br>
            <a:r>
              <a:rPr lang="de-DE" sz="2800" dirty="0"/>
              <a:t>2. Bewertung im Fach Sozialwissenschaften</a:t>
            </a:r>
            <a:br>
              <a:rPr lang="de-DE" sz="2800" dirty="0"/>
            </a:br>
            <a:r>
              <a:rPr lang="de-DE" sz="2800" dirty="0"/>
              <a:t>3. Typisch Sozialwissenschaften</a:t>
            </a:r>
            <a:br>
              <a:rPr lang="de-DE" sz="2800" dirty="0"/>
            </a:br>
            <a:r>
              <a:rPr lang="de-DE" sz="2800" dirty="0"/>
              <a:t>4. Entscheidungshilfe: Ist Sowi mein Fach?</a:t>
            </a:r>
            <a:br>
              <a:rPr lang="de-DE" sz="2800" dirty="0"/>
            </a:br>
            <a:r>
              <a:rPr lang="de-DE" sz="2800" dirty="0"/>
              <a:t>5. Quellen</a:t>
            </a:r>
          </a:p>
        </p:txBody>
      </p:sp>
    </p:spTree>
    <p:extLst>
      <p:ext uri="{BB962C8B-B14F-4D97-AF65-F5344CB8AC3E}">
        <p14:creationId xmlns:p14="http://schemas.microsoft.com/office/powerpoint/2010/main" val="161086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A50BD-AE07-74EB-5B9C-F8BF313A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1. Was ist Sozialwissenschaften?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B7D96D-675E-0C26-FEE0-FFF75739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3"/>
          <a:stretch/>
        </p:blipFill>
        <p:spPr>
          <a:xfrm>
            <a:off x="2650435" y="1357050"/>
            <a:ext cx="6548366" cy="48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2D9EB-1C31-BEAC-59A3-E4D23970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2. Bewertung im Fach Sozialwissenschaften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CDA13D-0918-B1B2-6BE0-FCAA8CC8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446" y="1384050"/>
            <a:ext cx="4762800" cy="3846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88900" indent="0">
              <a:buNone/>
            </a:pPr>
            <a:r>
              <a:rPr lang="de-DE" b="1" dirty="0"/>
              <a:t>Mündlich</a:t>
            </a:r>
          </a:p>
          <a:p>
            <a:pPr marL="8890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Mitarbeit im Unterricht: Diskutieren, Fragen stellen, Meinung sagen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Aktive Beteiligung in Partner-, Gruppenarbeiten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Führen einer Mappe / OneNote</a:t>
            </a:r>
          </a:p>
          <a:p>
            <a:pPr marL="88900" indent="0">
              <a:buNone/>
            </a:pPr>
            <a:endParaRPr lang="de-DE" dirty="0"/>
          </a:p>
          <a:p>
            <a:pPr marL="8890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248452-2BF0-9D3F-1924-5B6FFDFEFB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36756" y="1384050"/>
            <a:ext cx="4762800" cy="38466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de-DE" b="1" dirty="0"/>
              <a:t>Schriftlich</a:t>
            </a:r>
          </a:p>
          <a:p>
            <a:pPr marL="8890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Zwei Klassenarbeiten pro Halbjahr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Evtl. 1x ersetzt durch eine besondere Arbeitsform (Präsentation, Portfolio, o.ä.)</a:t>
            </a:r>
          </a:p>
          <a:p>
            <a:pPr marL="88900" indent="0">
              <a:buNone/>
            </a:pPr>
            <a:endParaRPr lang="de-DE" dirty="0"/>
          </a:p>
          <a:p>
            <a:pPr marL="88900" indent="0">
              <a:buNone/>
            </a:pPr>
            <a:endParaRPr lang="de-DE" b="1" dirty="0"/>
          </a:p>
        </p:txBody>
      </p:sp>
      <p:sp>
        <p:nvSpPr>
          <p:cNvPr id="6" name="Manuelle Verarbeitung 5">
            <a:extLst>
              <a:ext uri="{FF2B5EF4-FFF2-40B4-BE49-F238E27FC236}">
                <a16:creationId xmlns:a16="http://schemas.microsoft.com/office/drawing/2014/main" id="{6E033FD8-F3A5-E1DD-7129-0B819E457954}"/>
              </a:ext>
            </a:extLst>
          </p:cNvPr>
          <p:cNvSpPr/>
          <p:nvPr/>
        </p:nvSpPr>
        <p:spPr>
          <a:xfrm>
            <a:off x="2571042" y="5278887"/>
            <a:ext cx="6375402" cy="1225296"/>
          </a:xfrm>
          <a:prstGeom prst="flowChartManualOpe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>
              <a:buNone/>
            </a:pPr>
            <a:r>
              <a:rPr lang="de-DE" sz="1900" b="1" dirty="0">
                <a:solidFill>
                  <a:schemeClr val="tx1"/>
                </a:solidFill>
              </a:rPr>
              <a:t>Gesamtnote </a:t>
            </a:r>
          </a:p>
          <a:p>
            <a:pPr marL="88900" indent="0">
              <a:buNone/>
            </a:pPr>
            <a:r>
              <a:rPr lang="de-DE" sz="1900" b="1" dirty="0">
                <a:solidFill>
                  <a:schemeClr val="tx1"/>
                </a:solidFill>
              </a:rPr>
              <a:t>50% mündlich / 50% schriftlich</a:t>
            </a:r>
          </a:p>
        </p:txBody>
      </p:sp>
    </p:spTree>
    <p:extLst>
      <p:ext uri="{BB962C8B-B14F-4D97-AF65-F5344CB8AC3E}">
        <p14:creationId xmlns:p14="http://schemas.microsoft.com/office/powerpoint/2010/main" val="16305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C760636E-ED83-0622-229F-A8B68804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/>
              <a:t>Themen in Sowi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CEE9A-C61C-B254-DF00-23693008C1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16072" y="2629854"/>
            <a:ext cx="4501500" cy="3381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de-DE" sz="6000" dirty="0"/>
              <a:t>Wohnen und Zusammenleben in der heutigen Gesellschaft</a:t>
            </a:r>
          </a:p>
          <a:p>
            <a:r>
              <a:rPr lang="de-DE" sz="6000" dirty="0"/>
              <a:t>Wer bin ich?</a:t>
            </a:r>
          </a:p>
          <a:p>
            <a:r>
              <a:rPr lang="de-DE" sz="6000" dirty="0"/>
              <a:t>Schule in anderen Ländern</a:t>
            </a:r>
          </a:p>
          <a:p>
            <a:r>
              <a:rPr lang="de-DE" sz="6000" dirty="0"/>
              <a:t>Leben in einer digitalen Welt</a:t>
            </a:r>
          </a:p>
          <a:p>
            <a:r>
              <a:rPr lang="de-DE" sz="6000" dirty="0"/>
              <a:t>Wo ist meine Meinung gefragt?</a:t>
            </a:r>
          </a:p>
          <a:p>
            <a:r>
              <a:rPr lang="de-DE" sz="6000" dirty="0"/>
              <a:t>KI</a:t>
            </a:r>
          </a:p>
          <a:p>
            <a:r>
              <a:rPr lang="de-DE" sz="6000" dirty="0"/>
              <a:t>Unsere Welt schützen (Klimaschutz)</a:t>
            </a:r>
          </a:p>
          <a:p>
            <a:r>
              <a:rPr lang="de-DE" sz="6000" dirty="0"/>
              <a:t>…</a:t>
            </a:r>
          </a:p>
          <a:p>
            <a:endParaRPr lang="de-DE" sz="5200" dirty="0"/>
          </a:p>
          <a:p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8C74FD48-0E7F-4184-2470-8BE0218F2AA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/>
              <a:t>Methoden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70532D-84FC-C818-047C-66E0D0AF9D2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7206790" y="2629854"/>
            <a:ext cx="4501500" cy="32827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de-DE" dirty="0"/>
              <a:t>Textarbeit</a:t>
            </a:r>
          </a:p>
          <a:p>
            <a:r>
              <a:rPr lang="de-DE" dirty="0"/>
              <a:t>Partner-,Gruppenarbeit</a:t>
            </a:r>
          </a:p>
          <a:p>
            <a:r>
              <a:rPr lang="de-DE" dirty="0"/>
              <a:t>Diskussionen &amp; Gespräche</a:t>
            </a:r>
          </a:p>
          <a:p>
            <a:r>
              <a:rPr lang="de-DE" dirty="0"/>
              <a:t>Bilder &amp; Karikaturen auswerten</a:t>
            </a:r>
          </a:p>
          <a:p>
            <a:r>
              <a:rPr lang="de-DE" dirty="0"/>
              <a:t>Erklärvideos erstellen</a:t>
            </a:r>
          </a:p>
          <a:p>
            <a:r>
              <a:rPr lang="de-DE" dirty="0"/>
              <a:t>Internetrecherche</a:t>
            </a:r>
          </a:p>
          <a:p>
            <a:r>
              <a:rPr lang="de-DE" dirty="0"/>
              <a:t>Präsentationen erarbeiten &amp; vortragen</a:t>
            </a:r>
          </a:p>
          <a:p>
            <a:r>
              <a:rPr lang="de-DE" dirty="0"/>
              <a:t>Neue, moderne Methoden ausprobieren</a:t>
            </a:r>
          </a:p>
          <a:p>
            <a:r>
              <a:rPr lang="de-DE" dirty="0"/>
              <a:t>…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CF59D1-E5BA-3027-BE26-274511E8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3. Typisch Sozialwissenschaften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54503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8151E0E3-0AFA-F820-EF1D-6E791706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4. Entscheidungshilfe: Ist Sowi mein Fach?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6E9FBE-44EF-71A8-B604-F4FFB0043AB8}"/>
              </a:ext>
            </a:extLst>
          </p:cNvPr>
          <p:cNvSpPr/>
          <p:nvPr/>
        </p:nvSpPr>
        <p:spPr>
          <a:xfrm>
            <a:off x="540478" y="1897626"/>
            <a:ext cx="2517058" cy="24482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7D9CB25-7F28-BD03-4E3F-D77B21507B57}"/>
              </a:ext>
            </a:extLst>
          </p:cNvPr>
          <p:cNvSpPr/>
          <p:nvPr/>
        </p:nvSpPr>
        <p:spPr>
          <a:xfrm>
            <a:off x="8865347" y="1952966"/>
            <a:ext cx="2517058" cy="24482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C40B6B9-31D3-CA7C-8212-0D3B659FECAC}"/>
              </a:ext>
            </a:extLst>
          </p:cNvPr>
          <p:cNvSpPr/>
          <p:nvPr/>
        </p:nvSpPr>
        <p:spPr>
          <a:xfrm>
            <a:off x="6105388" y="1897626"/>
            <a:ext cx="2517058" cy="24482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3346D47-DC71-94CC-E11F-F0CF3CAC2BBE}"/>
              </a:ext>
            </a:extLst>
          </p:cNvPr>
          <p:cNvSpPr/>
          <p:nvPr/>
        </p:nvSpPr>
        <p:spPr>
          <a:xfrm>
            <a:off x="3345429" y="1897626"/>
            <a:ext cx="2517058" cy="24482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Psychische Gesundheit Silhouette">
            <a:extLst>
              <a:ext uri="{FF2B5EF4-FFF2-40B4-BE49-F238E27FC236}">
                <a16:creationId xmlns:a16="http://schemas.microsoft.com/office/drawing/2014/main" id="{9C44189B-AAB1-26EC-4FAD-C9847AEF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90" y="2240525"/>
            <a:ext cx="1762433" cy="1762433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4BD9468-EED2-8C75-F307-FF5D51653934}"/>
              </a:ext>
            </a:extLst>
          </p:cNvPr>
          <p:cNvSpPr/>
          <p:nvPr/>
        </p:nvSpPr>
        <p:spPr>
          <a:xfrm>
            <a:off x="737419" y="4621161"/>
            <a:ext cx="2084439" cy="6194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Interesse am Tagesgeschehen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90C410F-AA51-C8A5-B5E5-D58A73FF01DA}"/>
              </a:ext>
            </a:extLst>
          </p:cNvPr>
          <p:cNvSpPr/>
          <p:nvPr/>
        </p:nvSpPr>
        <p:spPr>
          <a:xfrm>
            <a:off x="9081657" y="4621161"/>
            <a:ext cx="2084439" cy="6194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Freude am Recherchieren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A46CA99-383F-FC71-2EDA-9CD79EDE5274}"/>
              </a:ext>
            </a:extLst>
          </p:cNvPr>
          <p:cNvSpPr/>
          <p:nvPr/>
        </p:nvSpPr>
        <p:spPr>
          <a:xfrm>
            <a:off x="6308127" y="4643284"/>
            <a:ext cx="2084439" cy="6194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Keine Angst vor Texten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38A04F0-A672-8250-66E3-5B279D38593F}"/>
              </a:ext>
            </a:extLst>
          </p:cNvPr>
          <p:cNvSpPr/>
          <p:nvPr/>
        </p:nvSpPr>
        <p:spPr>
          <a:xfrm>
            <a:off x="3534597" y="4621161"/>
            <a:ext cx="2084439" cy="6194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Spaß an Diskussionen</a:t>
            </a:r>
          </a:p>
        </p:txBody>
      </p:sp>
      <p:pic>
        <p:nvPicPr>
          <p:cNvPr id="15" name="Grafik 14" descr="Blog Silhouette">
            <a:extLst>
              <a:ext uri="{FF2B5EF4-FFF2-40B4-BE49-F238E27FC236}">
                <a16:creationId xmlns:a16="http://schemas.microsoft.com/office/drawing/2014/main" id="{31A16BBC-2646-0DA1-08BB-783A8C902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057" y="2282312"/>
            <a:ext cx="1678858" cy="1678858"/>
          </a:xfrm>
          <a:prstGeom prst="rect">
            <a:avLst/>
          </a:prstGeom>
        </p:spPr>
      </p:pic>
      <p:pic>
        <p:nvPicPr>
          <p:cNvPr id="17" name="Grafik 16" descr="Dokument Silhouette">
            <a:extLst>
              <a:ext uri="{FF2B5EF4-FFF2-40B4-BE49-F238E27FC236}">
                <a16:creationId xmlns:a16="http://schemas.microsoft.com/office/drawing/2014/main" id="{6C10C42C-3572-6293-ACE2-D0BF4D907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4068" y="2240525"/>
            <a:ext cx="1806990" cy="1656408"/>
          </a:xfrm>
          <a:prstGeom prst="rect">
            <a:avLst/>
          </a:prstGeom>
        </p:spPr>
      </p:pic>
      <p:pic>
        <p:nvPicPr>
          <p:cNvPr id="21" name="Grafik 20" descr="Kundenbewertung Silhouette">
            <a:extLst>
              <a:ext uri="{FF2B5EF4-FFF2-40B4-BE49-F238E27FC236}">
                <a16:creationId xmlns:a16="http://schemas.microsoft.com/office/drawing/2014/main" id="{A8D454C2-DBC9-0538-2138-C44F95D648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2996" y="2447451"/>
            <a:ext cx="1348579" cy="1348579"/>
          </a:xfrm>
          <a:prstGeom prst="rect">
            <a:avLst/>
          </a:prstGeom>
        </p:spPr>
      </p:pic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DF1311F-38E4-ED1E-A82F-DF86B3B7797E}"/>
              </a:ext>
            </a:extLst>
          </p:cNvPr>
          <p:cNvSpPr/>
          <p:nvPr/>
        </p:nvSpPr>
        <p:spPr>
          <a:xfrm>
            <a:off x="4827638" y="1165323"/>
            <a:ext cx="2045109" cy="6587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Du hast …</a:t>
            </a:r>
          </a:p>
        </p:txBody>
      </p:sp>
    </p:spTree>
    <p:extLst>
      <p:ext uri="{BB962C8B-B14F-4D97-AF65-F5344CB8AC3E}">
        <p14:creationId xmlns:p14="http://schemas.microsoft.com/office/powerpoint/2010/main" val="2538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3888F-2EE9-4876-657D-0B27709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5. Quellen</a:t>
            </a:r>
            <a:br>
              <a:rPr lang="de-DE" sz="1800" dirty="0"/>
            </a:br>
            <a:r>
              <a:rPr lang="de-DE" sz="1200" dirty="0"/>
              <a:t>Grafik auf Folie 3 entnommen aus #Sowi, Band 7/8 – Seite 13, C.C. Buchner</a:t>
            </a:r>
            <a:endParaRPr lang="de-DE" sz="1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0DD772-ED4F-A133-C8C2-F70BE67EB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1" y="3943347"/>
            <a:ext cx="5067000" cy="1041608"/>
          </a:xfrm>
        </p:spPr>
        <p:txBody>
          <a:bodyPr>
            <a:noAutofit/>
          </a:bodyPr>
          <a:lstStyle/>
          <a:p>
            <a:r>
              <a:rPr lang="de-DE" sz="1400" b="0" dirty="0">
                <a:solidFill>
                  <a:schemeClr val="tx2"/>
                </a:solidFill>
              </a:rPr>
              <a:t>Bei Fragen kannst du dich gerne an die Sowi-Lehrer der Schule wenden: </a:t>
            </a:r>
          </a:p>
          <a:p>
            <a:endParaRPr lang="de-DE" sz="1400" b="0" dirty="0">
              <a:solidFill>
                <a:schemeClr val="tx2"/>
              </a:solidFill>
            </a:endParaRPr>
          </a:p>
          <a:p>
            <a:r>
              <a:rPr lang="de-DE" sz="1400" b="0" dirty="0">
                <a:solidFill>
                  <a:schemeClr val="tx2"/>
                </a:solidFill>
              </a:rPr>
              <a:t>Frau Träger, Frau Langewehr, Frau Rosenstock, </a:t>
            </a:r>
          </a:p>
          <a:p>
            <a:r>
              <a:rPr lang="de-DE" sz="1400" b="0" dirty="0">
                <a:solidFill>
                  <a:schemeClr val="tx2"/>
                </a:solidFill>
              </a:rPr>
              <a:t>Frau Kampmann, Herr Schürbüscher</a:t>
            </a:r>
          </a:p>
        </p:txBody>
      </p:sp>
      <p:pic>
        <p:nvPicPr>
          <p:cNvPr id="6" name="Grafik 5" descr="Fragezeichen mit einfarbiger Füllung">
            <a:extLst>
              <a:ext uri="{FF2B5EF4-FFF2-40B4-BE49-F238E27FC236}">
                <a16:creationId xmlns:a16="http://schemas.microsoft.com/office/drawing/2014/main" id="{A9A826FE-31A6-49AF-A313-7D1F7876C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57701" y="3028947"/>
            <a:ext cx="914400" cy="914400"/>
          </a:xfrm>
          <a:prstGeom prst="rect">
            <a:avLst/>
          </a:prstGeom>
        </p:spPr>
      </p:pic>
      <p:pic>
        <p:nvPicPr>
          <p:cNvPr id="7" name="Grafik 6" descr="Fragezeichen mit einfarbiger Füllung">
            <a:extLst>
              <a:ext uri="{FF2B5EF4-FFF2-40B4-BE49-F238E27FC236}">
                <a16:creationId xmlns:a16="http://schemas.microsoft.com/office/drawing/2014/main" id="{6FAD4685-6C7E-4EBA-492B-68E703B42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31210" y="3028944"/>
            <a:ext cx="914400" cy="914400"/>
          </a:xfrm>
          <a:prstGeom prst="rect">
            <a:avLst/>
          </a:prstGeom>
        </p:spPr>
      </p:pic>
      <p:pic>
        <p:nvPicPr>
          <p:cNvPr id="8" name="Grafik 7" descr="Fragezeichen mit einfarbiger Füllung">
            <a:extLst>
              <a:ext uri="{FF2B5EF4-FFF2-40B4-BE49-F238E27FC236}">
                <a16:creationId xmlns:a16="http://schemas.microsoft.com/office/drawing/2014/main" id="{9059121A-C926-B928-FCBE-9E8FAF6AD2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94764" y="30289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0628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021324"/>
      </a:dk1>
      <a:lt1>
        <a:srgbClr val="F5F0EA"/>
      </a:lt1>
      <a:dk2>
        <a:srgbClr val="FFC1CB"/>
      </a:dk2>
      <a:lt2>
        <a:srgbClr val="FFFFFF"/>
      </a:lt2>
      <a:accent1>
        <a:srgbClr val="FA5041"/>
      </a:accent1>
      <a:accent2>
        <a:srgbClr val="5C76D8"/>
      </a:accent2>
      <a:accent3>
        <a:srgbClr val="9D6FC7"/>
      </a:accent3>
      <a:accent4>
        <a:srgbClr val="E7C126"/>
      </a:accent4>
      <a:accent5>
        <a:srgbClr val="6DD8C8"/>
      </a:accent5>
      <a:accent6>
        <a:srgbClr val="58C1DD"/>
      </a:accent6>
      <a:hlink>
        <a:srgbClr val="4BAA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DE22C4357E704A85FAD2E3F4DCCB22" ma:contentTypeVersion="39" ma:contentTypeDescription="Ein neues Dokument erstellen." ma:contentTypeScope="" ma:versionID="94bc726e8a22b7df0f2691e9feeaabd9">
  <xsd:schema xmlns:xsd="http://www.w3.org/2001/XMLSchema" xmlns:xs="http://www.w3.org/2001/XMLSchema" xmlns:p="http://schemas.microsoft.com/office/2006/metadata/properties" xmlns:ns3="39991e6a-1388-4daa-a2ab-ac447f472a19" xmlns:ns4="b46c9256-6954-4246-b8b0-8c98bec1c6d8" targetNamespace="http://schemas.microsoft.com/office/2006/metadata/properties" ma:root="true" ma:fieldsID="3d1941b2e98e2d1f06fbc090d19b09dc" ns3:_="" ns4:_="">
    <xsd:import namespace="39991e6a-1388-4daa-a2ab-ac447f472a19"/>
    <xsd:import namespace="b46c9256-6954-4246-b8b0-8c98bec1c6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91e6a-1388-4daa-a2ab-ac447f472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bookType" ma:index="24" nillable="true" ma:displayName="Notebook Type" ma:internalName="NotebookType">
      <xsd:simpleType>
        <xsd:restriction base="dms:Text"/>
      </xsd:simpleType>
    </xsd:element>
    <xsd:element name="FolderType" ma:index="25" nillable="true" ma:displayName="Folder Type" ma:internalName="FolderType">
      <xsd:simpleType>
        <xsd:restriction base="dms:Text"/>
      </xsd:simpleType>
    </xsd:element>
    <xsd:element name="CultureName" ma:index="26" nillable="true" ma:displayName="Culture Name" ma:internalName="CultureName">
      <xsd:simpleType>
        <xsd:restriction base="dms:Text"/>
      </xsd:simpleType>
    </xsd:element>
    <xsd:element name="AppVersion" ma:index="27" nillable="true" ma:displayName="App Version" ma:internalName="AppVersion">
      <xsd:simpleType>
        <xsd:restriction base="dms:Text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Owner" ma:index="2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efaultSectionNames" ma:index="3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2" nillable="true" ma:displayName="Is Collaboration Space Locked" ma:internalName="Is_Collaboration_Space_Locked">
      <xsd:simpleType>
        <xsd:restriction base="dms:Boolean"/>
      </xsd:simpleType>
    </xsd:element>
    <xsd:element name="IsNotebookLocked" ma:index="43" nillable="true" ma:displayName="Is Notebook Locked" ma:internalName="IsNotebookLocked">
      <xsd:simpleType>
        <xsd:restriction base="dms:Boolean"/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c9256-6954-4246-b8b0-8c98bec1c6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39991e6a-1388-4daa-a2ab-ac447f472a19">
      <UserInfo>
        <DisplayName/>
        <AccountId xsi:nil="true"/>
        <AccountType/>
      </UserInfo>
    </Owner>
    <Is_Collaboration_Space_Locked xmlns="39991e6a-1388-4daa-a2ab-ac447f472a19" xsi:nil="true"/>
    <Teams_Channel_Section_Location xmlns="39991e6a-1388-4daa-a2ab-ac447f472a19" xsi:nil="true"/>
    <Templates xmlns="39991e6a-1388-4daa-a2ab-ac447f472a19" xsi:nil="true"/>
    <NotebookType xmlns="39991e6a-1388-4daa-a2ab-ac447f472a19" xsi:nil="true"/>
    <FolderType xmlns="39991e6a-1388-4daa-a2ab-ac447f472a19" xsi:nil="true"/>
    <Leaders xmlns="39991e6a-1388-4daa-a2ab-ac447f472a19">
      <UserInfo>
        <DisplayName/>
        <AccountId xsi:nil="true"/>
        <AccountType/>
      </UserInfo>
    </Leaders>
    <Distribution_Groups xmlns="39991e6a-1388-4daa-a2ab-ac447f472a19" xsi:nil="true"/>
    <LMS_Mappings xmlns="39991e6a-1388-4daa-a2ab-ac447f472a19" xsi:nil="true"/>
    <IsNotebookLocked xmlns="39991e6a-1388-4daa-a2ab-ac447f472a19" xsi:nil="true"/>
    <_activity xmlns="39991e6a-1388-4daa-a2ab-ac447f472a19" xsi:nil="true"/>
    <CultureName xmlns="39991e6a-1388-4daa-a2ab-ac447f472a19" xsi:nil="true"/>
    <TeamsChannelId xmlns="39991e6a-1388-4daa-a2ab-ac447f472a19" xsi:nil="true"/>
    <Invited_Leaders xmlns="39991e6a-1388-4daa-a2ab-ac447f472a19" xsi:nil="true"/>
    <DefaultSectionNames xmlns="39991e6a-1388-4daa-a2ab-ac447f472a19" xsi:nil="true"/>
    <Self_Registration_Enabled xmlns="39991e6a-1388-4daa-a2ab-ac447f472a19" xsi:nil="true"/>
    <Invited_Members xmlns="39991e6a-1388-4daa-a2ab-ac447f472a19" xsi:nil="true"/>
    <Math_Settings xmlns="39991e6a-1388-4daa-a2ab-ac447f472a19" xsi:nil="true"/>
    <Members xmlns="39991e6a-1388-4daa-a2ab-ac447f472a19">
      <UserInfo>
        <DisplayName/>
        <AccountId xsi:nil="true"/>
        <AccountType/>
      </UserInfo>
    </Members>
    <Member_Groups xmlns="39991e6a-1388-4daa-a2ab-ac447f472a19">
      <UserInfo>
        <DisplayName/>
        <AccountId xsi:nil="true"/>
        <AccountType/>
      </UserInfo>
    </Member_Groups>
    <Has_Leaders_Only_SectionGroup xmlns="39991e6a-1388-4daa-a2ab-ac447f472a19" xsi:nil="true"/>
    <AppVersion xmlns="39991e6a-1388-4daa-a2ab-ac447f472a19" xsi:nil="true"/>
  </documentManagement>
</p:properties>
</file>

<file path=customXml/itemProps1.xml><?xml version="1.0" encoding="utf-8"?>
<ds:datastoreItem xmlns:ds="http://schemas.openxmlformats.org/officeDocument/2006/customXml" ds:itemID="{0D91C6B7-6444-4CCF-8F4D-A97026BB5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91e6a-1388-4daa-a2ab-ac447f472a19"/>
    <ds:schemaRef ds:uri="b46c9256-6954-4246-b8b0-8c98bec1c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A23B36-EDDE-41C0-9749-D3F57E642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7D9EF4-DC7D-45C6-90B3-779B6D7F453A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46c9256-6954-4246-b8b0-8c98bec1c6d8"/>
    <ds:schemaRef ds:uri="39991e6a-1388-4daa-a2ab-ac447f472a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Breitbild</PresentationFormat>
  <Paragraphs>47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Archivo Black</vt:lpstr>
      <vt:lpstr>Arial</vt:lpstr>
      <vt:lpstr>Calibri</vt:lpstr>
      <vt:lpstr>Didact Gothic</vt:lpstr>
      <vt:lpstr>SlidesMania Template</vt:lpstr>
      <vt:lpstr>Sozialwissenschaften</vt:lpstr>
      <vt:lpstr>Inhalt  1. Was ist Sozialwissenschaften? 2. Bewertung im Fach Sozialwissenschaften 3. Typisch Sozialwissenschaften 4. Entscheidungshilfe: Ist Sowi mein Fach? 5. Quellen</vt:lpstr>
      <vt:lpstr>1. Was ist Sozialwissenschaften?</vt:lpstr>
      <vt:lpstr>2. Bewertung im Fach Sozialwissenschaften</vt:lpstr>
      <vt:lpstr>3. Typisch Sozialwissenschaften</vt:lpstr>
      <vt:lpstr>4. Entscheidungshilfe: Ist Sowi mein Fach?</vt:lpstr>
      <vt:lpstr>5. Quellen Grafik auf Folie 3 entnommen aus #Sowi, Band 7/8 – Seite 13, C.C. Buchner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here.</dc:title>
  <cp:lastModifiedBy>Juliane Träger</cp:lastModifiedBy>
  <cp:revision>2</cp:revision>
  <dcterms:modified xsi:type="dcterms:W3CDTF">2025-04-14T11:55:55Z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0x01010011DE22C4357E704A85FAD2E3F4DCCB22</vt:lpwstr>
  </property>
</Properties>
</file>